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585" r:id="rId2"/>
    <p:sldId id="614" r:id="rId3"/>
    <p:sldId id="615" r:id="rId4"/>
    <p:sldId id="619" r:id="rId5"/>
    <p:sldId id="616" r:id="rId6"/>
    <p:sldId id="620" r:id="rId7"/>
    <p:sldId id="618" r:id="rId8"/>
    <p:sldId id="621" r:id="rId9"/>
    <p:sldId id="546" r:id="rId10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78">
          <p15:clr>
            <a:srgbClr val="A4A3A4"/>
          </p15:clr>
        </p15:guide>
        <p15:guide id="2" pos="225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ina Kim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BF2"/>
    <a:srgbClr val="63A8A1"/>
    <a:srgbClr val="44736D"/>
    <a:srgbClr val="718E25"/>
    <a:srgbClr val="8A703B"/>
    <a:srgbClr val="624270"/>
    <a:srgbClr val="586F1D"/>
    <a:srgbClr val="6F6F6F"/>
    <a:srgbClr val="533723"/>
    <a:srgbClr val="3455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>
    <p:restoredLeft sz="16539" autoAdjust="0"/>
    <p:restoredTop sz="94636" autoAdjust="0"/>
  </p:normalViewPr>
  <p:slideViewPr>
    <p:cSldViewPr showGuides="1">
      <p:cViewPr>
        <p:scale>
          <a:sx n="130" d="100"/>
          <a:sy n="130" d="100"/>
        </p:scale>
        <p:origin x="222" y="-858"/>
      </p:cViewPr>
      <p:guideLst>
        <p:guide orient="horz" pos="3078"/>
        <p:guide pos="22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76" d="100"/>
          <a:sy n="76" d="100"/>
        </p:scale>
        <p:origin x="-1416" y="-112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3008131577010801"/>
          <c:y val="0.145539012168933"/>
          <c:w val="0.84343893345107601"/>
          <c:h val="0.744704843712717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Treatment-Naïve </c:v>
                </c:pt>
              </c:strCache>
            </c:strRef>
          </c:tx>
          <c:spPr>
            <a:solidFill>
              <a:srgbClr val="718E25"/>
            </a:solidFill>
            <a:ln>
              <a:solidFill>
                <a:srgbClr val="000000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#,##0" sourceLinked="0"/>
            <c:spPr>
              <a:solidFill>
                <a:sysClr val="window" lastClr="FFFFFF">
                  <a:alpha val="50000"/>
                </a:sysClr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All</c:v>
                </c:pt>
                <c:pt idx="1">
                  <c:v>Genotype 1a</c:v>
                </c:pt>
                <c:pt idx="2">
                  <c:v>Genotype 1b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92</c:v>
                </c:pt>
                <c:pt idx="1">
                  <c:v>90</c:v>
                </c:pt>
                <c:pt idx="2">
                  <c:v>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94-4365-ADA1-58E10856F29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Treatment-Experienced</c:v>
                </c:pt>
              </c:strCache>
            </c:strRef>
          </c:tx>
          <c:spPr>
            <a:solidFill>
              <a:srgbClr val="826939"/>
            </a:solidFill>
            <a:ln>
              <a:solidFill>
                <a:srgbClr val="00000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#,##0" sourceLinked="0"/>
            <c:spPr>
              <a:solidFill>
                <a:sysClr val="window" lastClr="FFFFFF">
                  <a:alpha val="50000"/>
                </a:sysClr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All</c:v>
                </c:pt>
                <c:pt idx="1">
                  <c:v>Genotype 1a</c:v>
                </c:pt>
                <c:pt idx="2">
                  <c:v>Genotype 1b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89</c:v>
                </c:pt>
                <c:pt idx="1">
                  <c:v>85</c:v>
                </c:pt>
                <c:pt idx="2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194-4365-ADA1-58E10856F2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903298856"/>
        <c:axId val="-2079352072"/>
      </c:barChart>
      <c:catAx>
        <c:axId val="19032988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rgbClr val="000000"/>
            </a:solidFill>
          </a:ln>
        </c:spPr>
        <c:crossAx val="-2079352072"/>
        <c:crosses val="autoZero"/>
        <c:auto val="1"/>
        <c:lblAlgn val="ctr"/>
        <c:lblOffset val="10"/>
        <c:noMultiLvlLbl val="0"/>
      </c:catAx>
      <c:valAx>
        <c:axId val="-2079352072"/>
        <c:scaling>
          <c:orientation val="minMax"/>
          <c:max val="100"/>
          <c:min val="0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Patients (%) with SVR12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7.5523853635942597E-3"/>
              <c:y val="0.190554998806967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rgbClr val="000000"/>
            </a:solidFill>
          </a:ln>
        </c:spPr>
        <c:crossAx val="1903298856"/>
        <c:crosses val="autoZero"/>
        <c:crossBetween val="between"/>
        <c:majorUnit val="20"/>
      </c:valAx>
      <c:spPr>
        <a:solidFill>
          <a:srgbClr val="E6EBF2"/>
        </a:solidFill>
        <a:ln w="19050" cmpd="sng">
          <a:solidFill>
            <a:srgbClr val="000000"/>
          </a:solidFill>
        </a:ln>
      </c:spPr>
    </c:plotArea>
    <c:legend>
      <c:legendPos val="t"/>
      <c:layout>
        <c:manualLayout>
          <c:xMode val="edge"/>
          <c:yMode val="edge"/>
          <c:x val="0.36690566620348902"/>
          <c:y val="2.60606060606061E-2"/>
          <c:w val="0.60214012660182203"/>
          <c:h val="9.2996587926509194E-2"/>
        </c:manualLayout>
      </c:layout>
      <c:overlay val="0"/>
      <c:spPr>
        <a:noFill/>
        <a:ln>
          <a:noFill/>
        </a:ln>
      </c:sp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922499"/>
            <a:ext cx="9157371" cy="3895344"/>
          </a:xfrm>
          <a:prstGeom prst="rect">
            <a:avLst/>
          </a:prstGeom>
        </p:spPr>
      </p:pic>
      <p:sp>
        <p:nvSpPr>
          <p:cNvPr id="16" name="Rectangle 15"/>
          <p:cNvSpPr/>
          <p:nvPr userDrawn="1"/>
        </p:nvSpPr>
        <p:spPr>
          <a:xfrm>
            <a:off x="479299" y="2057400"/>
            <a:ext cx="40927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>
              <a:spcAft>
                <a:spcPts val="300"/>
              </a:spcAft>
            </a:pPr>
            <a:r>
              <a:rPr lang="en-US" sz="1800" cap="small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Hepatitis Web</a:t>
            </a:r>
            <a:r>
              <a:rPr lang="en-US" sz="1800" cap="small" baseline="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 Study</a:t>
            </a:r>
            <a:endParaRPr lang="en-US" sz="1800" cap="small" dirty="0" smtClean="0">
              <a:solidFill>
                <a:schemeClr val="accent5">
                  <a:lumMod val="40000"/>
                  <a:lumOff val="60000"/>
                </a:schemeClr>
              </a:solidFill>
              <a:latin typeface="Arial" pitchFamily="-108" charset="0"/>
              <a:ea typeface="ＭＳ Ｐゴシック" pitchFamily="-108" charset="-128"/>
              <a:cs typeface="ＭＳ Ｐゴシック" pitchFamily="-108" charset="-128"/>
            </a:endParaRPr>
          </a:p>
        </p:txBody>
      </p:sp>
      <p:grpSp>
        <p:nvGrpSpPr>
          <p:cNvPr id="21" name="Group 20"/>
          <p:cNvGrpSpPr>
            <a:grpSpLocks noChangeAspect="1"/>
          </p:cNvGrpSpPr>
          <p:nvPr userDrawn="1"/>
        </p:nvGrpSpPr>
        <p:grpSpPr>
          <a:xfrm>
            <a:off x="2597460" y="457201"/>
            <a:ext cx="910232" cy="908413"/>
            <a:chOff x="1573527" y="457200"/>
            <a:chExt cx="1093473" cy="1091294"/>
          </a:xfrm>
          <a:solidFill>
            <a:srgbClr val="C0504D"/>
          </a:solidFill>
        </p:grpSpPr>
        <p:sp>
          <p:nvSpPr>
            <p:cNvPr id="22" name="Dodecagon 21"/>
            <p:cNvSpPr>
              <a:spLocks noChangeAspect="1"/>
            </p:cNvSpPr>
            <p:nvPr userDrawn="1"/>
          </p:nvSpPr>
          <p:spPr>
            <a:xfrm>
              <a:off x="20926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Dodecagon 22"/>
            <p:cNvSpPr>
              <a:spLocks noChangeAspect="1"/>
            </p:cNvSpPr>
            <p:nvPr userDrawn="1"/>
          </p:nvSpPr>
          <p:spPr>
            <a:xfrm>
              <a:off x="18967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Dodecagon 23"/>
            <p:cNvSpPr>
              <a:spLocks noChangeAspect="1"/>
            </p:cNvSpPr>
            <p:nvPr userDrawn="1"/>
          </p:nvSpPr>
          <p:spPr>
            <a:xfrm>
              <a:off x="22689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Dodecagon 24"/>
            <p:cNvSpPr>
              <a:spLocks noChangeAspect="1"/>
            </p:cNvSpPr>
            <p:nvPr userDrawn="1"/>
          </p:nvSpPr>
          <p:spPr>
            <a:xfrm>
              <a:off x="24354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Dodecagon 25"/>
            <p:cNvSpPr>
              <a:spLocks noChangeAspect="1"/>
            </p:cNvSpPr>
            <p:nvPr userDrawn="1"/>
          </p:nvSpPr>
          <p:spPr>
            <a:xfrm>
              <a:off x="25471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Dodecagon 26"/>
            <p:cNvSpPr>
              <a:spLocks noChangeAspect="1"/>
            </p:cNvSpPr>
            <p:nvPr userDrawn="1"/>
          </p:nvSpPr>
          <p:spPr>
            <a:xfrm>
              <a:off x="25823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Dodecagon 27"/>
            <p:cNvSpPr>
              <a:spLocks noChangeAspect="1"/>
            </p:cNvSpPr>
            <p:nvPr userDrawn="1"/>
          </p:nvSpPr>
          <p:spPr>
            <a:xfrm>
              <a:off x="17400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Dodecagon 28"/>
            <p:cNvSpPr>
              <a:spLocks noChangeAspect="1"/>
            </p:cNvSpPr>
            <p:nvPr userDrawn="1"/>
          </p:nvSpPr>
          <p:spPr>
            <a:xfrm>
              <a:off x="25431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Dodecagon 29"/>
            <p:cNvSpPr>
              <a:spLocks noChangeAspect="1"/>
            </p:cNvSpPr>
            <p:nvPr userDrawn="1"/>
          </p:nvSpPr>
          <p:spPr>
            <a:xfrm>
              <a:off x="16225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Dodecagon 30"/>
            <p:cNvSpPr>
              <a:spLocks noChangeAspect="1"/>
            </p:cNvSpPr>
            <p:nvPr userDrawn="1"/>
          </p:nvSpPr>
          <p:spPr>
            <a:xfrm>
              <a:off x="24452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Dodecagon 31"/>
            <p:cNvSpPr>
              <a:spLocks noChangeAspect="1"/>
            </p:cNvSpPr>
            <p:nvPr userDrawn="1"/>
          </p:nvSpPr>
          <p:spPr>
            <a:xfrm>
              <a:off x="22787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Dodecagon 32"/>
            <p:cNvSpPr>
              <a:spLocks noChangeAspect="1"/>
            </p:cNvSpPr>
            <p:nvPr userDrawn="1"/>
          </p:nvSpPr>
          <p:spPr>
            <a:xfrm>
              <a:off x="20926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Dodecagon 33"/>
            <p:cNvSpPr>
              <a:spLocks noChangeAspect="1"/>
            </p:cNvSpPr>
            <p:nvPr userDrawn="1"/>
          </p:nvSpPr>
          <p:spPr>
            <a:xfrm>
              <a:off x="18967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Dodecagon 34"/>
            <p:cNvSpPr>
              <a:spLocks noChangeAspect="1"/>
            </p:cNvSpPr>
            <p:nvPr userDrawn="1"/>
          </p:nvSpPr>
          <p:spPr>
            <a:xfrm>
              <a:off x="17302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Dodecagon 35"/>
            <p:cNvSpPr>
              <a:spLocks noChangeAspect="1"/>
            </p:cNvSpPr>
            <p:nvPr userDrawn="1"/>
          </p:nvSpPr>
          <p:spPr>
            <a:xfrm>
              <a:off x="15735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Dodecagon 36"/>
            <p:cNvSpPr>
              <a:spLocks noChangeAspect="1"/>
            </p:cNvSpPr>
            <p:nvPr userDrawn="1"/>
          </p:nvSpPr>
          <p:spPr>
            <a:xfrm>
              <a:off x="16225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Dodecagon 37"/>
            <p:cNvSpPr>
              <a:spLocks noChangeAspect="1"/>
            </p:cNvSpPr>
            <p:nvPr userDrawn="1"/>
          </p:nvSpPr>
          <p:spPr>
            <a:xfrm>
              <a:off x="19849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Dodecagon 38"/>
            <p:cNvSpPr>
              <a:spLocks noChangeAspect="1"/>
            </p:cNvSpPr>
            <p:nvPr userDrawn="1"/>
          </p:nvSpPr>
          <p:spPr>
            <a:xfrm>
              <a:off x="21905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Oval 39"/>
            <p:cNvSpPr>
              <a:spLocks noChangeAspect="1"/>
            </p:cNvSpPr>
            <p:nvPr userDrawn="1"/>
          </p:nvSpPr>
          <p:spPr>
            <a:xfrm rot="2305559" flipH="1" flipV="1">
              <a:off x="20773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Oval 40"/>
            <p:cNvSpPr>
              <a:spLocks noChangeAspect="1"/>
            </p:cNvSpPr>
            <p:nvPr userDrawn="1"/>
          </p:nvSpPr>
          <p:spPr>
            <a:xfrm rot="2305559" flipH="1" flipV="1">
              <a:off x="20871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Oval 41"/>
            <p:cNvSpPr>
              <a:spLocks noChangeAspect="1"/>
            </p:cNvSpPr>
            <p:nvPr userDrawn="1"/>
          </p:nvSpPr>
          <p:spPr>
            <a:xfrm rot="2305559" flipH="1" flipV="1">
              <a:off x="22889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Oval 42"/>
            <p:cNvSpPr>
              <a:spLocks noChangeAspect="1"/>
            </p:cNvSpPr>
            <p:nvPr userDrawn="1"/>
          </p:nvSpPr>
          <p:spPr>
            <a:xfrm rot="2305559" flipH="1" flipV="1">
              <a:off x="19069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Oval 43"/>
            <p:cNvSpPr>
              <a:spLocks noChangeAspect="1"/>
            </p:cNvSpPr>
            <p:nvPr userDrawn="1"/>
          </p:nvSpPr>
          <p:spPr>
            <a:xfrm rot="2305559" flipH="1" flipV="1">
              <a:off x="21758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Oval 44"/>
            <p:cNvSpPr>
              <a:spLocks noChangeAspect="1"/>
            </p:cNvSpPr>
            <p:nvPr userDrawn="1"/>
          </p:nvSpPr>
          <p:spPr>
            <a:xfrm rot="2305559" flipH="1" flipV="1">
              <a:off x="21758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Oval 45"/>
            <p:cNvSpPr>
              <a:spLocks noChangeAspect="1"/>
            </p:cNvSpPr>
            <p:nvPr userDrawn="1"/>
          </p:nvSpPr>
          <p:spPr>
            <a:xfrm rot="2305559" flipH="1" flipV="1">
              <a:off x="19785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Oval 46"/>
            <p:cNvSpPr>
              <a:spLocks noChangeAspect="1"/>
            </p:cNvSpPr>
            <p:nvPr userDrawn="1"/>
          </p:nvSpPr>
          <p:spPr>
            <a:xfrm rot="2305559" flipH="1" flipV="1">
              <a:off x="19785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Oval 47"/>
            <p:cNvSpPr>
              <a:spLocks noChangeAspect="1"/>
            </p:cNvSpPr>
            <p:nvPr userDrawn="1"/>
          </p:nvSpPr>
          <p:spPr>
            <a:xfrm rot="2305559" flipH="1" flipV="1">
              <a:off x="18008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Oval 48"/>
            <p:cNvSpPr>
              <a:spLocks noChangeAspect="1"/>
            </p:cNvSpPr>
            <p:nvPr userDrawn="1"/>
          </p:nvSpPr>
          <p:spPr>
            <a:xfrm rot="2305559" flipH="1" flipV="1">
              <a:off x="18008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Oval 49"/>
            <p:cNvSpPr>
              <a:spLocks noChangeAspect="1"/>
            </p:cNvSpPr>
            <p:nvPr userDrawn="1"/>
          </p:nvSpPr>
          <p:spPr>
            <a:xfrm rot="2305559" flipH="1" flipV="1">
              <a:off x="17398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Oval 50"/>
            <p:cNvSpPr>
              <a:spLocks noChangeAspect="1"/>
            </p:cNvSpPr>
            <p:nvPr userDrawn="1"/>
          </p:nvSpPr>
          <p:spPr>
            <a:xfrm rot="2305559" flipH="1" flipV="1">
              <a:off x="17398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Oval 51"/>
            <p:cNvSpPr>
              <a:spLocks noChangeAspect="1"/>
            </p:cNvSpPr>
            <p:nvPr userDrawn="1"/>
          </p:nvSpPr>
          <p:spPr>
            <a:xfrm rot="2305559" flipH="1" flipV="1">
              <a:off x="17888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Oval 52"/>
            <p:cNvSpPr>
              <a:spLocks noChangeAspect="1"/>
            </p:cNvSpPr>
            <p:nvPr userDrawn="1"/>
          </p:nvSpPr>
          <p:spPr>
            <a:xfrm rot="2305559" flipH="1" flipV="1">
              <a:off x="17888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Oval 53"/>
            <p:cNvSpPr>
              <a:spLocks noChangeAspect="1"/>
            </p:cNvSpPr>
            <p:nvPr userDrawn="1"/>
          </p:nvSpPr>
          <p:spPr>
            <a:xfrm rot="2305559" flipH="1" flipV="1">
              <a:off x="19030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Oval 54"/>
            <p:cNvSpPr>
              <a:spLocks noChangeAspect="1"/>
            </p:cNvSpPr>
            <p:nvPr userDrawn="1"/>
          </p:nvSpPr>
          <p:spPr>
            <a:xfrm rot="2305559" flipH="1" flipV="1">
              <a:off x="19030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Oval 55"/>
            <p:cNvSpPr>
              <a:spLocks noChangeAspect="1"/>
            </p:cNvSpPr>
            <p:nvPr userDrawn="1"/>
          </p:nvSpPr>
          <p:spPr>
            <a:xfrm rot="2305559" flipH="1" flipV="1">
              <a:off x="20779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Oval 56"/>
            <p:cNvSpPr>
              <a:spLocks noChangeAspect="1"/>
            </p:cNvSpPr>
            <p:nvPr userDrawn="1"/>
          </p:nvSpPr>
          <p:spPr>
            <a:xfrm rot="2305559" flipH="1" flipV="1">
              <a:off x="20779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Oval 57"/>
            <p:cNvSpPr>
              <a:spLocks noChangeAspect="1"/>
            </p:cNvSpPr>
            <p:nvPr userDrawn="1"/>
          </p:nvSpPr>
          <p:spPr>
            <a:xfrm rot="2305559" flipH="1" flipV="1">
              <a:off x="22789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Oval 58"/>
            <p:cNvSpPr>
              <a:spLocks noChangeAspect="1"/>
            </p:cNvSpPr>
            <p:nvPr userDrawn="1"/>
          </p:nvSpPr>
          <p:spPr>
            <a:xfrm rot="2305559" flipH="1" flipV="1">
              <a:off x="22789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Oval 59"/>
            <p:cNvSpPr>
              <a:spLocks noChangeAspect="1"/>
            </p:cNvSpPr>
            <p:nvPr userDrawn="1"/>
          </p:nvSpPr>
          <p:spPr>
            <a:xfrm rot="2305559" flipH="1" flipV="1">
              <a:off x="23591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Oval 60"/>
            <p:cNvSpPr>
              <a:spLocks noChangeAspect="1"/>
            </p:cNvSpPr>
            <p:nvPr userDrawn="1"/>
          </p:nvSpPr>
          <p:spPr>
            <a:xfrm rot="2305559" flipH="1" flipV="1">
              <a:off x="23591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Oval 61"/>
            <p:cNvSpPr>
              <a:spLocks noChangeAspect="1"/>
            </p:cNvSpPr>
            <p:nvPr userDrawn="1"/>
          </p:nvSpPr>
          <p:spPr>
            <a:xfrm rot="2305559" flipH="1" flipV="1">
              <a:off x="23569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Oval 62"/>
            <p:cNvSpPr>
              <a:spLocks noChangeAspect="1"/>
            </p:cNvSpPr>
            <p:nvPr userDrawn="1"/>
          </p:nvSpPr>
          <p:spPr>
            <a:xfrm rot="2305559" flipH="1" flipV="1">
              <a:off x="23569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Oval 63"/>
            <p:cNvSpPr>
              <a:spLocks noChangeAspect="1"/>
            </p:cNvSpPr>
            <p:nvPr userDrawn="1"/>
          </p:nvSpPr>
          <p:spPr>
            <a:xfrm rot="2305559" flipH="1" flipV="1">
              <a:off x="24305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Oval 64"/>
            <p:cNvSpPr>
              <a:spLocks noChangeAspect="1"/>
            </p:cNvSpPr>
            <p:nvPr userDrawn="1"/>
          </p:nvSpPr>
          <p:spPr>
            <a:xfrm rot="2305559" flipH="1" flipV="1">
              <a:off x="24305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6" name="Group 65"/>
          <p:cNvGrpSpPr>
            <a:grpSpLocks noChangeAspect="1"/>
          </p:cNvGrpSpPr>
          <p:nvPr userDrawn="1"/>
        </p:nvGrpSpPr>
        <p:grpSpPr>
          <a:xfrm>
            <a:off x="5645460" y="457201"/>
            <a:ext cx="910232" cy="908413"/>
            <a:chOff x="4011927" y="457200"/>
            <a:chExt cx="1093473" cy="1091294"/>
          </a:xfrm>
          <a:solidFill>
            <a:srgbClr val="B36C34"/>
          </a:solidFill>
        </p:grpSpPr>
        <p:sp>
          <p:nvSpPr>
            <p:cNvPr id="67" name="Dodecagon 66"/>
            <p:cNvSpPr>
              <a:spLocks noChangeAspect="1"/>
            </p:cNvSpPr>
            <p:nvPr userDrawn="1"/>
          </p:nvSpPr>
          <p:spPr>
            <a:xfrm>
              <a:off x="45310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Dodecagon 67"/>
            <p:cNvSpPr>
              <a:spLocks noChangeAspect="1"/>
            </p:cNvSpPr>
            <p:nvPr userDrawn="1"/>
          </p:nvSpPr>
          <p:spPr>
            <a:xfrm>
              <a:off x="43351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Dodecagon 68"/>
            <p:cNvSpPr>
              <a:spLocks noChangeAspect="1"/>
            </p:cNvSpPr>
            <p:nvPr userDrawn="1"/>
          </p:nvSpPr>
          <p:spPr>
            <a:xfrm>
              <a:off x="47073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Dodecagon 69"/>
            <p:cNvSpPr>
              <a:spLocks noChangeAspect="1"/>
            </p:cNvSpPr>
            <p:nvPr userDrawn="1"/>
          </p:nvSpPr>
          <p:spPr>
            <a:xfrm>
              <a:off x="48738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Dodecagon 70"/>
            <p:cNvSpPr>
              <a:spLocks noChangeAspect="1"/>
            </p:cNvSpPr>
            <p:nvPr userDrawn="1"/>
          </p:nvSpPr>
          <p:spPr>
            <a:xfrm>
              <a:off x="49855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Dodecagon 71"/>
            <p:cNvSpPr>
              <a:spLocks noChangeAspect="1"/>
            </p:cNvSpPr>
            <p:nvPr userDrawn="1"/>
          </p:nvSpPr>
          <p:spPr>
            <a:xfrm>
              <a:off x="50207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Dodecagon 72"/>
            <p:cNvSpPr>
              <a:spLocks noChangeAspect="1"/>
            </p:cNvSpPr>
            <p:nvPr userDrawn="1"/>
          </p:nvSpPr>
          <p:spPr>
            <a:xfrm>
              <a:off x="41784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Dodecagon 73"/>
            <p:cNvSpPr>
              <a:spLocks noChangeAspect="1"/>
            </p:cNvSpPr>
            <p:nvPr userDrawn="1"/>
          </p:nvSpPr>
          <p:spPr>
            <a:xfrm>
              <a:off x="49815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5" name="Dodecagon 74"/>
            <p:cNvSpPr>
              <a:spLocks noChangeAspect="1"/>
            </p:cNvSpPr>
            <p:nvPr userDrawn="1"/>
          </p:nvSpPr>
          <p:spPr>
            <a:xfrm>
              <a:off x="40609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6" name="Dodecagon 75"/>
            <p:cNvSpPr>
              <a:spLocks noChangeAspect="1"/>
            </p:cNvSpPr>
            <p:nvPr userDrawn="1"/>
          </p:nvSpPr>
          <p:spPr>
            <a:xfrm>
              <a:off x="48836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7" name="Dodecagon 76"/>
            <p:cNvSpPr>
              <a:spLocks noChangeAspect="1"/>
            </p:cNvSpPr>
            <p:nvPr userDrawn="1"/>
          </p:nvSpPr>
          <p:spPr>
            <a:xfrm>
              <a:off x="47171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8" name="Dodecagon 77"/>
            <p:cNvSpPr>
              <a:spLocks noChangeAspect="1"/>
            </p:cNvSpPr>
            <p:nvPr userDrawn="1"/>
          </p:nvSpPr>
          <p:spPr>
            <a:xfrm>
              <a:off x="45310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" name="Dodecagon 78"/>
            <p:cNvSpPr>
              <a:spLocks noChangeAspect="1"/>
            </p:cNvSpPr>
            <p:nvPr userDrawn="1"/>
          </p:nvSpPr>
          <p:spPr>
            <a:xfrm>
              <a:off x="43351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0" name="Dodecagon 79"/>
            <p:cNvSpPr>
              <a:spLocks noChangeAspect="1"/>
            </p:cNvSpPr>
            <p:nvPr userDrawn="1"/>
          </p:nvSpPr>
          <p:spPr>
            <a:xfrm>
              <a:off x="41686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Dodecagon 80"/>
            <p:cNvSpPr>
              <a:spLocks noChangeAspect="1"/>
            </p:cNvSpPr>
            <p:nvPr userDrawn="1"/>
          </p:nvSpPr>
          <p:spPr>
            <a:xfrm>
              <a:off x="40119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Dodecagon 81"/>
            <p:cNvSpPr>
              <a:spLocks noChangeAspect="1"/>
            </p:cNvSpPr>
            <p:nvPr userDrawn="1"/>
          </p:nvSpPr>
          <p:spPr>
            <a:xfrm>
              <a:off x="40609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3" name="Dodecagon 82"/>
            <p:cNvSpPr>
              <a:spLocks noChangeAspect="1"/>
            </p:cNvSpPr>
            <p:nvPr userDrawn="1"/>
          </p:nvSpPr>
          <p:spPr>
            <a:xfrm>
              <a:off x="44233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4" name="Dodecagon 83"/>
            <p:cNvSpPr>
              <a:spLocks noChangeAspect="1"/>
            </p:cNvSpPr>
            <p:nvPr userDrawn="1"/>
          </p:nvSpPr>
          <p:spPr>
            <a:xfrm>
              <a:off x="46289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5" name="Oval 84"/>
            <p:cNvSpPr>
              <a:spLocks noChangeAspect="1"/>
            </p:cNvSpPr>
            <p:nvPr userDrawn="1"/>
          </p:nvSpPr>
          <p:spPr>
            <a:xfrm rot="2305559" flipH="1" flipV="1">
              <a:off x="45157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Oval 85"/>
            <p:cNvSpPr>
              <a:spLocks noChangeAspect="1"/>
            </p:cNvSpPr>
            <p:nvPr userDrawn="1"/>
          </p:nvSpPr>
          <p:spPr>
            <a:xfrm rot="2305559" flipH="1" flipV="1">
              <a:off x="45255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Oval 86"/>
            <p:cNvSpPr>
              <a:spLocks noChangeAspect="1"/>
            </p:cNvSpPr>
            <p:nvPr userDrawn="1"/>
          </p:nvSpPr>
          <p:spPr>
            <a:xfrm rot="2305559" flipH="1" flipV="1">
              <a:off x="47273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8" name="Oval 87"/>
            <p:cNvSpPr>
              <a:spLocks noChangeAspect="1"/>
            </p:cNvSpPr>
            <p:nvPr userDrawn="1"/>
          </p:nvSpPr>
          <p:spPr>
            <a:xfrm rot="2305559" flipH="1" flipV="1">
              <a:off x="43453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9" name="Oval 88"/>
            <p:cNvSpPr>
              <a:spLocks noChangeAspect="1"/>
            </p:cNvSpPr>
            <p:nvPr userDrawn="1"/>
          </p:nvSpPr>
          <p:spPr>
            <a:xfrm rot="2305559" flipH="1" flipV="1">
              <a:off x="46142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0" name="Oval 89"/>
            <p:cNvSpPr>
              <a:spLocks noChangeAspect="1"/>
            </p:cNvSpPr>
            <p:nvPr userDrawn="1"/>
          </p:nvSpPr>
          <p:spPr>
            <a:xfrm rot="2305559" flipH="1" flipV="1">
              <a:off x="46142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Oval 90"/>
            <p:cNvSpPr>
              <a:spLocks noChangeAspect="1"/>
            </p:cNvSpPr>
            <p:nvPr userDrawn="1"/>
          </p:nvSpPr>
          <p:spPr>
            <a:xfrm rot="2305559" flipH="1" flipV="1">
              <a:off x="44169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Oval 91"/>
            <p:cNvSpPr>
              <a:spLocks noChangeAspect="1"/>
            </p:cNvSpPr>
            <p:nvPr userDrawn="1"/>
          </p:nvSpPr>
          <p:spPr>
            <a:xfrm rot="2305559" flipH="1" flipV="1">
              <a:off x="44169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3" name="Oval 92"/>
            <p:cNvSpPr>
              <a:spLocks noChangeAspect="1"/>
            </p:cNvSpPr>
            <p:nvPr userDrawn="1"/>
          </p:nvSpPr>
          <p:spPr>
            <a:xfrm rot="2305559" flipH="1" flipV="1">
              <a:off x="42392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4" name="Oval 93"/>
            <p:cNvSpPr>
              <a:spLocks noChangeAspect="1"/>
            </p:cNvSpPr>
            <p:nvPr userDrawn="1"/>
          </p:nvSpPr>
          <p:spPr>
            <a:xfrm rot="2305559" flipH="1" flipV="1">
              <a:off x="42392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Oval 94"/>
            <p:cNvSpPr>
              <a:spLocks noChangeAspect="1"/>
            </p:cNvSpPr>
            <p:nvPr userDrawn="1"/>
          </p:nvSpPr>
          <p:spPr>
            <a:xfrm rot="2305559" flipH="1" flipV="1">
              <a:off x="41782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Oval 95"/>
            <p:cNvSpPr>
              <a:spLocks noChangeAspect="1"/>
            </p:cNvSpPr>
            <p:nvPr userDrawn="1"/>
          </p:nvSpPr>
          <p:spPr>
            <a:xfrm rot="2305559" flipH="1" flipV="1">
              <a:off x="41782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Oval 96"/>
            <p:cNvSpPr>
              <a:spLocks noChangeAspect="1"/>
            </p:cNvSpPr>
            <p:nvPr userDrawn="1"/>
          </p:nvSpPr>
          <p:spPr>
            <a:xfrm rot="2305559" flipH="1" flipV="1">
              <a:off x="42272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Oval 97"/>
            <p:cNvSpPr>
              <a:spLocks noChangeAspect="1"/>
            </p:cNvSpPr>
            <p:nvPr userDrawn="1"/>
          </p:nvSpPr>
          <p:spPr>
            <a:xfrm rot="2305559" flipH="1" flipV="1">
              <a:off x="42272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Oval 98"/>
            <p:cNvSpPr>
              <a:spLocks noChangeAspect="1"/>
            </p:cNvSpPr>
            <p:nvPr userDrawn="1"/>
          </p:nvSpPr>
          <p:spPr>
            <a:xfrm rot="2305559" flipH="1" flipV="1">
              <a:off x="43414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Oval 99"/>
            <p:cNvSpPr>
              <a:spLocks noChangeAspect="1"/>
            </p:cNvSpPr>
            <p:nvPr userDrawn="1"/>
          </p:nvSpPr>
          <p:spPr>
            <a:xfrm rot="2305559" flipH="1" flipV="1">
              <a:off x="43414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Oval 100"/>
            <p:cNvSpPr>
              <a:spLocks noChangeAspect="1"/>
            </p:cNvSpPr>
            <p:nvPr userDrawn="1"/>
          </p:nvSpPr>
          <p:spPr>
            <a:xfrm rot="2305559" flipH="1" flipV="1">
              <a:off x="45163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Oval 101"/>
            <p:cNvSpPr>
              <a:spLocks noChangeAspect="1"/>
            </p:cNvSpPr>
            <p:nvPr userDrawn="1"/>
          </p:nvSpPr>
          <p:spPr>
            <a:xfrm rot="2305559" flipH="1" flipV="1">
              <a:off x="45163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3" name="Oval 102"/>
            <p:cNvSpPr>
              <a:spLocks noChangeAspect="1"/>
            </p:cNvSpPr>
            <p:nvPr userDrawn="1"/>
          </p:nvSpPr>
          <p:spPr>
            <a:xfrm rot="2305559" flipH="1" flipV="1">
              <a:off x="47173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4" name="Oval 103"/>
            <p:cNvSpPr>
              <a:spLocks noChangeAspect="1"/>
            </p:cNvSpPr>
            <p:nvPr userDrawn="1"/>
          </p:nvSpPr>
          <p:spPr>
            <a:xfrm rot="2305559" flipH="1" flipV="1">
              <a:off x="47173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5" name="Oval 104"/>
            <p:cNvSpPr>
              <a:spLocks noChangeAspect="1"/>
            </p:cNvSpPr>
            <p:nvPr userDrawn="1"/>
          </p:nvSpPr>
          <p:spPr>
            <a:xfrm rot="2305559" flipH="1" flipV="1">
              <a:off x="47975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Oval 105"/>
            <p:cNvSpPr>
              <a:spLocks noChangeAspect="1"/>
            </p:cNvSpPr>
            <p:nvPr userDrawn="1"/>
          </p:nvSpPr>
          <p:spPr>
            <a:xfrm rot="2305559" flipH="1" flipV="1">
              <a:off x="47975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Oval 106"/>
            <p:cNvSpPr>
              <a:spLocks noChangeAspect="1"/>
            </p:cNvSpPr>
            <p:nvPr userDrawn="1"/>
          </p:nvSpPr>
          <p:spPr>
            <a:xfrm rot="2305559" flipH="1" flipV="1">
              <a:off x="47953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8" name="Oval 107"/>
            <p:cNvSpPr>
              <a:spLocks noChangeAspect="1"/>
            </p:cNvSpPr>
            <p:nvPr userDrawn="1"/>
          </p:nvSpPr>
          <p:spPr>
            <a:xfrm rot="2305559" flipH="1" flipV="1">
              <a:off x="47953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9" name="Oval 108"/>
            <p:cNvSpPr>
              <a:spLocks noChangeAspect="1"/>
            </p:cNvSpPr>
            <p:nvPr userDrawn="1"/>
          </p:nvSpPr>
          <p:spPr>
            <a:xfrm rot="2305559" flipH="1" flipV="1">
              <a:off x="48689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0" name="Oval 109"/>
            <p:cNvSpPr>
              <a:spLocks noChangeAspect="1"/>
            </p:cNvSpPr>
            <p:nvPr userDrawn="1"/>
          </p:nvSpPr>
          <p:spPr>
            <a:xfrm rot="2305559" flipH="1" flipV="1">
              <a:off x="48689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11" name="Group 110"/>
          <p:cNvGrpSpPr>
            <a:grpSpLocks noChangeAspect="1"/>
          </p:cNvGrpSpPr>
          <p:nvPr userDrawn="1"/>
        </p:nvGrpSpPr>
        <p:grpSpPr>
          <a:xfrm>
            <a:off x="7169460" y="457201"/>
            <a:ext cx="910232" cy="908413"/>
            <a:chOff x="4011927" y="457200"/>
            <a:chExt cx="1093473" cy="1091294"/>
          </a:xfrm>
          <a:solidFill>
            <a:schemeClr val="accent4">
              <a:lumMod val="75000"/>
            </a:schemeClr>
          </a:solidFill>
        </p:grpSpPr>
        <p:sp>
          <p:nvSpPr>
            <p:cNvPr id="112" name="Dodecagon 111"/>
            <p:cNvSpPr>
              <a:spLocks noChangeAspect="1"/>
            </p:cNvSpPr>
            <p:nvPr userDrawn="1"/>
          </p:nvSpPr>
          <p:spPr>
            <a:xfrm>
              <a:off x="45310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3" name="Dodecagon 112"/>
            <p:cNvSpPr>
              <a:spLocks noChangeAspect="1"/>
            </p:cNvSpPr>
            <p:nvPr userDrawn="1"/>
          </p:nvSpPr>
          <p:spPr>
            <a:xfrm>
              <a:off x="43351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4" name="Dodecagon 113"/>
            <p:cNvSpPr>
              <a:spLocks noChangeAspect="1"/>
            </p:cNvSpPr>
            <p:nvPr userDrawn="1"/>
          </p:nvSpPr>
          <p:spPr>
            <a:xfrm>
              <a:off x="47073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5" name="Dodecagon 114"/>
            <p:cNvSpPr>
              <a:spLocks noChangeAspect="1"/>
            </p:cNvSpPr>
            <p:nvPr userDrawn="1"/>
          </p:nvSpPr>
          <p:spPr>
            <a:xfrm>
              <a:off x="48738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Dodecagon 115"/>
            <p:cNvSpPr>
              <a:spLocks noChangeAspect="1"/>
            </p:cNvSpPr>
            <p:nvPr userDrawn="1"/>
          </p:nvSpPr>
          <p:spPr>
            <a:xfrm>
              <a:off x="49855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Dodecagon 116"/>
            <p:cNvSpPr>
              <a:spLocks noChangeAspect="1"/>
            </p:cNvSpPr>
            <p:nvPr userDrawn="1"/>
          </p:nvSpPr>
          <p:spPr>
            <a:xfrm>
              <a:off x="50207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8" name="Dodecagon 117"/>
            <p:cNvSpPr>
              <a:spLocks noChangeAspect="1"/>
            </p:cNvSpPr>
            <p:nvPr userDrawn="1"/>
          </p:nvSpPr>
          <p:spPr>
            <a:xfrm>
              <a:off x="41784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9" name="Dodecagon 118"/>
            <p:cNvSpPr>
              <a:spLocks noChangeAspect="1"/>
            </p:cNvSpPr>
            <p:nvPr userDrawn="1"/>
          </p:nvSpPr>
          <p:spPr>
            <a:xfrm>
              <a:off x="49815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0" name="Dodecagon 119"/>
            <p:cNvSpPr>
              <a:spLocks noChangeAspect="1"/>
            </p:cNvSpPr>
            <p:nvPr userDrawn="1"/>
          </p:nvSpPr>
          <p:spPr>
            <a:xfrm>
              <a:off x="40609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Dodecagon 120"/>
            <p:cNvSpPr>
              <a:spLocks noChangeAspect="1"/>
            </p:cNvSpPr>
            <p:nvPr userDrawn="1"/>
          </p:nvSpPr>
          <p:spPr>
            <a:xfrm>
              <a:off x="48836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Dodecagon 121"/>
            <p:cNvSpPr>
              <a:spLocks noChangeAspect="1"/>
            </p:cNvSpPr>
            <p:nvPr userDrawn="1"/>
          </p:nvSpPr>
          <p:spPr>
            <a:xfrm>
              <a:off x="47171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3" name="Dodecagon 122"/>
            <p:cNvSpPr>
              <a:spLocks noChangeAspect="1"/>
            </p:cNvSpPr>
            <p:nvPr userDrawn="1"/>
          </p:nvSpPr>
          <p:spPr>
            <a:xfrm>
              <a:off x="45310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4" name="Dodecagon 123"/>
            <p:cNvSpPr>
              <a:spLocks noChangeAspect="1"/>
            </p:cNvSpPr>
            <p:nvPr userDrawn="1"/>
          </p:nvSpPr>
          <p:spPr>
            <a:xfrm>
              <a:off x="43351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5" name="Dodecagon 124"/>
            <p:cNvSpPr>
              <a:spLocks noChangeAspect="1"/>
            </p:cNvSpPr>
            <p:nvPr userDrawn="1"/>
          </p:nvSpPr>
          <p:spPr>
            <a:xfrm>
              <a:off x="41686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Dodecagon 125"/>
            <p:cNvSpPr>
              <a:spLocks noChangeAspect="1"/>
            </p:cNvSpPr>
            <p:nvPr userDrawn="1"/>
          </p:nvSpPr>
          <p:spPr>
            <a:xfrm>
              <a:off x="40119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Dodecagon 126"/>
            <p:cNvSpPr>
              <a:spLocks noChangeAspect="1"/>
            </p:cNvSpPr>
            <p:nvPr userDrawn="1"/>
          </p:nvSpPr>
          <p:spPr>
            <a:xfrm>
              <a:off x="40609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8" name="Dodecagon 127"/>
            <p:cNvSpPr>
              <a:spLocks noChangeAspect="1"/>
            </p:cNvSpPr>
            <p:nvPr userDrawn="1"/>
          </p:nvSpPr>
          <p:spPr>
            <a:xfrm>
              <a:off x="44233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9" name="Dodecagon 128"/>
            <p:cNvSpPr>
              <a:spLocks noChangeAspect="1"/>
            </p:cNvSpPr>
            <p:nvPr userDrawn="1"/>
          </p:nvSpPr>
          <p:spPr>
            <a:xfrm>
              <a:off x="46289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0" name="Oval 129"/>
            <p:cNvSpPr>
              <a:spLocks noChangeAspect="1"/>
            </p:cNvSpPr>
            <p:nvPr userDrawn="1"/>
          </p:nvSpPr>
          <p:spPr>
            <a:xfrm rot="2305559" flipH="1" flipV="1">
              <a:off x="45157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1" name="Oval 130"/>
            <p:cNvSpPr>
              <a:spLocks noChangeAspect="1"/>
            </p:cNvSpPr>
            <p:nvPr userDrawn="1"/>
          </p:nvSpPr>
          <p:spPr>
            <a:xfrm rot="2305559" flipH="1" flipV="1">
              <a:off x="45255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2" name="Oval 131"/>
            <p:cNvSpPr>
              <a:spLocks noChangeAspect="1"/>
            </p:cNvSpPr>
            <p:nvPr userDrawn="1"/>
          </p:nvSpPr>
          <p:spPr>
            <a:xfrm rot="2305559" flipH="1" flipV="1">
              <a:off x="47273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Oval 132"/>
            <p:cNvSpPr>
              <a:spLocks noChangeAspect="1"/>
            </p:cNvSpPr>
            <p:nvPr userDrawn="1"/>
          </p:nvSpPr>
          <p:spPr>
            <a:xfrm rot="2305559" flipH="1" flipV="1">
              <a:off x="43453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Oval 133"/>
            <p:cNvSpPr>
              <a:spLocks noChangeAspect="1"/>
            </p:cNvSpPr>
            <p:nvPr userDrawn="1"/>
          </p:nvSpPr>
          <p:spPr>
            <a:xfrm rot="2305559" flipH="1" flipV="1">
              <a:off x="46142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5" name="Oval 134"/>
            <p:cNvSpPr>
              <a:spLocks noChangeAspect="1"/>
            </p:cNvSpPr>
            <p:nvPr userDrawn="1"/>
          </p:nvSpPr>
          <p:spPr>
            <a:xfrm rot="2305559" flipH="1" flipV="1">
              <a:off x="46142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6" name="Oval 135"/>
            <p:cNvSpPr>
              <a:spLocks noChangeAspect="1"/>
            </p:cNvSpPr>
            <p:nvPr userDrawn="1"/>
          </p:nvSpPr>
          <p:spPr>
            <a:xfrm rot="2305559" flipH="1" flipV="1">
              <a:off x="44169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7" name="Oval 136"/>
            <p:cNvSpPr>
              <a:spLocks noChangeAspect="1"/>
            </p:cNvSpPr>
            <p:nvPr userDrawn="1"/>
          </p:nvSpPr>
          <p:spPr>
            <a:xfrm rot="2305559" flipH="1" flipV="1">
              <a:off x="44169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8" name="Oval 137"/>
            <p:cNvSpPr>
              <a:spLocks noChangeAspect="1"/>
            </p:cNvSpPr>
            <p:nvPr userDrawn="1"/>
          </p:nvSpPr>
          <p:spPr>
            <a:xfrm rot="2305559" flipH="1" flipV="1">
              <a:off x="42392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9" name="Oval 138"/>
            <p:cNvSpPr>
              <a:spLocks noChangeAspect="1"/>
            </p:cNvSpPr>
            <p:nvPr userDrawn="1"/>
          </p:nvSpPr>
          <p:spPr>
            <a:xfrm rot="2305559" flipH="1" flipV="1">
              <a:off x="42392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0" name="Oval 139"/>
            <p:cNvSpPr>
              <a:spLocks noChangeAspect="1"/>
            </p:cNvSpPr>
            <p:nvPr userDrawn="1"/>
          </p:nvSpPr>
          <p:spPr>
            <a:xfrm rot="2305559" flipH="1" flipV="1">
              <a:off x="41782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1" name="Oval 140"/>
            <p:cNvSpPr>
              <a:spLocks noChangeAspect="1"/>
            </p:cNvSpPr>
            <p:nvPr userDrawn="1"/>
          </p:nvSpPr>
          <p:spPr>
            <a:xfrm rot="2305559" flipH="1" flipV="1">
              <a:off x="41782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2" name="Oval 141"/>
            <p:cNvSpPr>
              <a:spLocks noChangeAspect="1"/>
            </p:cNvSpPr>
            <p:nvPr userDrawn="1"/>
          </p:nvSpPr>
          <p:spPr>
            <a:xfrm rot="2305559" flipH="1" flipV="1">
              <a:off x="42272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3" name="Oval 142"/>
            <p:cNvSpPr>
              <a:spLocks noChangeAspect="1"/>
            </p:cNvSpPr>
            <p:nvPr userDrawn="1"/>
          </p:nvSpPr>
          <p:spPr>
            <a:xfrm rot="2305559" flipH="1" flipV="1">
              <a:off x="42272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4" name="Oval 143"/>
            <p:cNvSpPr>
              <a:spLocks noChangeAspect="1"/>
            </p:cNvSpPr>
            <p:nvPr userDrawn="1"/>
          </p:nvSpPr>
          <p:spPr>
            <a:xfrm rot="2305559" flipH="1" flipV="1">
              <a:off x="43414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5" name="Oval 144"/>
            <p:cNvSpPr>
              <a:spLocks noChangeAspect="1"/>
            </p:cNvSpPr>
            <p:nvPr userDrawn="1"/>
          </p:nvSpPr>
          <p:spPr>
            <a:xfrm rot="2305559" flipH="1" flipV="1">
              <a:off x="43414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6" name="Oval 145"/>
            <p:cNvSpPr>
              <a:spLocks noChangeAspect="1"/>
            </p:cNvSpPr>
            <p:nvPr userDrawn="1"/>
          </p:nvSpPr>
          <p:spPr>
            <a:xfrm rot="2305559" flipH="1" flipV="1">
              <a:off x="45163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7" name="Oval 146"/>
            <p:cNvSpPr>
              <a:spLocks noChangeAspect="1"/>
            </p:cNvSpPr>
            <p:nvPr userDrawn="1"/>
          </p:nvSpPr>
          <p:spPr>
            <a:xfrm rot="2305559" flipH="1" flipV="1">
              <a:off x="45163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8" name="Oval 147"/>
            <p:cNvSpPr>
              <a:spLocks noChangeAspect="1"/>
            </p:cNvSpPr>
            <p:nvPr userDrawn="1"/>
          </p:nvSpPr>
          <p:spPr>
            <a:xfrm rot="2305559" flipH="1" flipV="1">
              <a:off x="47173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9" name="Oval 148"/>
            <p:cNvSpPr>
              <a:spLocks noChangeAspect="1"/>
            </p:cNvSpPr>
            <p:nvPr userDrawn="1"/>
          </p:nvSpPr>
          <p:spPr>
            <a:xfrm rot="2305559" flipH="1" flipV="1">
              <a:off x="47173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0" name="Oval 149"/>
            <p:cNvSpPr>
              <a:spLocks noChangeAspect="1"/>
            </p:cNvSpPr>
            <p:nvPr userDrawn="1"/>
          </p:nvSpPr>
          <p:spPr>
            <a:xfrm rot="2305559" flipH="1" flipV="1">
              <a:off x="47975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1" name="Oval 150"/>
            <p:cNvSpPr>
              <a:spLocks noChangeAspect="1"/>
            </p:cNvSpPr>
            <p:nvPr userDrawn="1"/>
          </p:nvSpPr>
          <p:spPr>
            <a:xfrm rot="2305559" flipH="1" flipV="1">
              <a:off x="47975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2" name="Oval 151"/>
            <p:cNvSpPr>
              <a:spLocks noChangeAspect="1"/>
            </p:cNvSpPr>
            <p:nvPr userDrawn="1"/>
          </p:nvSpPr>
          <p:spPr>
            <a:xfrm rot="2305559" flipH="1" flipV="1">
              <a:off x="47953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3" name="Oval 152"/>
            <p:cNvSpPr>
              <a:spLocks noChangeAspect="1"/>
            </p:cNvSpPr>
            <p:nvPr userDrawn="1"/>
          </p:nvSpPr>
          <p:spPr>
            <a:xfrm rot="2305559" flipH="1" flipV="1">
              <a:off x="47953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4" name="Oval 153"/>
            <p:cNvSpPr>
              <a:spLocks noChangeAspect="1"/>
            </p:cNvSpPr>
            <p:nvPr userDrawn="1"/>
          </p:nvSpPr>
          <p:spPr>
            <a:xfrm rot="2305559" flipH="1" flipV="1">
              <a:off x="48689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5" name="Oval 154"/>
            <p:cNvSpPr>
              <a:spLocks noChangeAspect="1"/>
            </p:cNvSpPr>
            <p:nvPr userDrawn="1"/>
          </p:nvSpPr>
          <p:spPr>
            <a:xfrm rot="2305559" flipH="1" flipV="1">
              <a:off x="48689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56" name="Group 155"/>
          <p:cNvGrpSpPr>
            <a:grpSpLocks noChangeAspect="1"/>
          </p:cNvGrpSpPr>
          <p:nvPr userDrawn="1"/>
        </p:nvGrpSpPr>
        <p:grpSpPr>
          <a:xfrm>
            <a:off x="1073460" y="457201"/>
            <a:ext cx="910232" cy="908413"/>
            <a:chOff x="1573527" y="457200"/>
            <a:chExt cx="1093473" cy="1091294"/>
          </a:xfrm>
          <a:solidFill>
            <a:schemeClr val="tx2"/>
          </a:solidFill>
        </p:grpSpPr>
        <p:sp>
          <p:nvSpPr>
            <p:cNvPr id="157" name="Dodecagon 156"/>
            <p:cNvSpPr>
              <a:spLocks noChangeAspect="1"/>
            </p:cNvSpPr>
            <p:nvPr userDrawn="1"/>
          </p:nvSpPr>
          <p:spPr>
            <a:xfrm>
              <a:off x="20926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8" name="Dodecagon 157"/>
            <p:cNvSpPr>
              <a:spLocks noChangeAspect="1"/>
            </p:cNvSpPr>
            <p:nvPr userDrawn="1"/>
          </p:nvSpPr>
          <p:spPr>
            <a:xfrm>
              <a:off x="18967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9" name="Dodecagon 158"/>
            <p:cNvSpPr>
              <a:spLocks noChangeAspect="1"/>
            </p:cNvSpPr>
            <p:nvPr userDrawn="1"/>
          </p:nvSpPr>
          <p:spPr>
            <a:xfrm>
              <a:off x="22689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0" name="Dodecagon 159"/>
            <p:cNvSpPr>
              <a:spLocks noChangeAspect="1"/>
            </p:cNvSpPr>
            <p:nvPr userDrawn="1"/>
          </p:nvSpPr>
          <p:spPr>
            <a:xfrm>
              <a:off x="24354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1" name="Dodecagon 160"/>
            <p:cNvSpPr>
              <a:spLocks noChangeAspect="1"/>
            </p:cNvSpPr>
            <p:nvPr userDrawn="1"/>
          </p:nvSpPr>
          <p:spPr>
            <a:xfrm>
              <a:off x="25471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2" name="Dodecagon 161"/>
            <p:cNvSpPr>
              <a:spLocks noChangeAspect="1"/>
            </p:cNvSpPr>
            <p:nvPr userDrawn="1"/>
          </p:nvSpPr>
          <p:spPr>
            <a:xfrm>
              <a:off x="25823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3" name="Dodecagon 162"/>
            <p:cNvSpPr>
              <a:spLocks noChangeAspect="1"/>
            </p:cNvSpPr>
            <p:nvPr userDrawn="1"/>
          </p:nvSpPr>
          <p:spPr>
            <a:xfrm>
              <a:off x="17400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4" name="Dodecagon 163"/>
            <p:cNvSpPr>
              <a:spLocks noChangeAspect="1"/>
            </p:cNvSpPr>
            <p:nvPr userDrawn="1"/>
          </p:nvSpPr>
          <p:spPr>
            <a:xfrm>
              <a:off x="25431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5" name="Dodecagon 164"/>
            <p:cNvSpPr>
              <a:spLocks noChangeAspect="1"/>
            </p:cNvSpPr>
            <p:nvPr userDrawn="1"/>
          </p:nvSpPr>
          <p:spPr>
            <a:xfrm>
              <a:off x="16225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6" name="Dodecagon 165"/>
            <p:cNvSpPr>
              <a:spLocks noChangeAspect="1"/>
            </p:cNvSpPr>
            <p:nvPr userDrawn="1"/>
          </p:nvSpPr>
          <p:spPr>
            <a:xfrm>
              <a:off x="24452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7" name="Dodecagon 166"/>
            <p:cNvSpPr>
              <a:spLocks noChangeAspect="1"/>
            </p:cNvSpPr>
            <p:nvPr userDrawn="1"/>
          </p:nvSpPr>
          <p:spPr>
            <a:xfrm>
              <a:off x="22787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8" name="Dodecagon 167"/>
            <p:cNvSpPr>
              <a:spLocks noChangeAspect="1"/>
            </p:cNvSpPr>
            <p:nvPr userDrawn="1"/>
          </p:nvSpPr>
          <p:spPr>
            <a:xfrm>
              <a:off x="20926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9" name="Dodecagon 168"/>
            <p:cNvSpPr>
              <a:spLocks noChangeAspect="1"/>
            </p:cNvSpPr>
            <p:nvPr userDrawn="1"/>
          </p:nvSpPr>
          <p:spPr>
            <a:xfrm>
              <a:off x="18967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0" name="Dodecagon 169"/>
            <p:cNvSpPr>
              <a:spLocks noChangeAspect="1"/>
            </p:cNvSpPr>
            <p:nvPr userDrawn="1"/>
          </p:nvSpPr>
          <p:spPr>
            <a:xfrm>
              <a:off x="17302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1" name="Dodecagon 170"/>
            <p:cNvSpPr>
              <a:spLocks noChangeAspect="1"/>
            </p:cNvSpPr>
            <p:nvPr userDrawn="1"/>
          </p:nvSpPr>
          <p:spPr>
            <a:xfrm>
              <a:off x="15735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2" name="Dodecagon 171"/>
            <p:cNvSpPr>
              <a:spLocks noChangeAspect="1"/>
            </p:cNvSpPr>
            <p:nvPr userDrawn="1"/>
          </p:nvSpPr>
          <p:spPr>
            <a:xfrm>
              <a:off x="16225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3" name="Dodecagon 172"/>
            <p:cNvSpPr>
              <a:spLocks noChangeAspect="1"/>
            </p:cNvSpPr>
            <p:nvPr userDrawn="1"/>
          </p:nvSpPr>
          <p:spPr>
            <a:xfrm>
              <a:off x="19849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4" name="Dodecagon 173"/>
            <p:cNvSpPr>
              <a:spLocks noChangeAspect="1"/>
            </p:cNvSpPr>
            <p:nvPr userDrawn="1"/>
          </p:nvSpPr>
          <p:spPr>
            <a:xfrm>
              <a:off x="21905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5" name="Oval 174"/>
            <p:cNvSpPr>
              <a:spLocks noChangeAspect="1"/>
            </p:cNvSpPr>
            <p:nvPr userDrawn="1"/>
          </p:nvSpPr>
          <p:spPr>
            <a:xfrm rot="2305559" flipH="1" flipV="1">
              <a:off x="20773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6" name="Oval 175"/>
            <p:cNvSpPr>
              <a:spLocks noChangeAspect="1"/>
            </p:cNvSpPr>
            <p:nvPr userDrawn="1"/>
          </p:nvSpPr>
          <p:spPr>
            <a:xfrm rot="2305559" flipH="1" flipV="1">
              <a:off x="20871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7" name="Oval 176"/>
            <p:cNvSpPr>
              <a:spLocks noChangeAspect="1"/>
            </p:cNvSpPr>
            <p:nvPr userDrawn="1"/>
          </p:nvSpPr>
          <p:spPr>
            <a:xfrm rot="2305559" flipH="1" flipV="1">
              <a:off x="22889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8" name="Oval 177"/>
            <p:cNvSpPr>
              <a:spLocks noChangeAspect="1"/>
            </p:cNvSpPr>
            <p:nvPr userDrawn="1"/>
          </p:nvSpPr>
          <p:spPr>
            <a:xfrm rot="2305559" flipH="1" flipV="1">
              <a:off x="19069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9" name="Oval 178"/>
            <p:cNvSpPr>
              <a:spLocks noChangeAspect="1"/>
            </p:cNvSpPr>
            <p:nvPr userDrawn="1"/>
          </p:nvSpPr>
          <p:spPr>
            <a:xfrm rot="2305559" flipH="1" flipV="1">
              <a:off x="21758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0" name="Oval 179"/>
            <p:cNvSpPr>
              <a:spLocks noChangeAspect="1"/>
            </p:cNvSpPr>
            <p:nvPr userDrawn="1"/>
          </p:nvSpPr>
          <p:spPr>
            <a:xfrm rot="2305559" flipH="1" flipV="1">
              <a:off x="21758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1" name="Oval 180"/>
            <p:cNvSpPr>
              <a:spLocks noChangeAspect="1"/>
            </p:cNvSpPr>
            <p:nvPr userDrawn="1"/>
          </p:nvSpPr>
          <p:spPr>
            <a:xfrm rot="2305559" flipH="1" flipV="1">
              <a:off x="19785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2" name="Oval 181"/>
            <p:cNvSpPr>
              <a:spLocks noChangeAspect="1"/>
            </p:cNvSpPr>
            <p:nvPr userDrawn="1"/>
          </p:nvSpPr>
          <p:spPr>
            <a:xfrm rot="2305559" flipH="1" flipV="1">
              <a:off x="19785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3" name="Oval 182"/>
            <p:cNvSpPr>
              <a:spLocks noChangeAspect="1"/>
            </p:cNvSpPr>
            <p:nvPr userDrawn="1"/>
          </p:nvSpPr>
          <p:spPr>
            <a:xfrm rot="2305559" flipH="1" flipV="1">
              <a:off x="18008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4" name="Oval 183"/>
            <p:cNvSpPr>
              <a:spLocks noChangeAspect="1"/>
            </p:cNvSpPr>
            <p:nvPr userDrawn="1"/>
          </p:nvSpPr>
          <p:spPr>
            <a:xfrm rot="2305559" flipH="1" flipV="1">
              <a:off x="18008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5" name="Oval 184"/>
            <p:cNvSpPr>
              <a:spLocks noChangeAspect="1"/>
            </p:cNvSpPr>
            <p:nvPr userDrawn="1"/>
          </p:nvSpPr>
          <p:spPr>
            <a:xfrm rot="2305559" flipH="1" flipV="1">
              <a:off x="17398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6" name="Oval 185"/>
            <p:cNvSpPr>
              <a:spLocks noChangeAspect="1"/>
            </p:cNvSpPr>
            <p:nvPr userDrawn="1"/>
          </p:nvSpPr>
          <p:spPr>
            <a:xfrm rot="2305559" flipH="1" flipV="1">
              <a:off x="17398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7" name="Oval 186"/>
            <p:cNvSpPr>
              <a:spLocks noChangeAspect="1"/>
            </p:cNvSpPr>
            <p:nvPr userDrawn="1"/>
          </p:nvSpPr>
          <p:spPr>
            <a:xfrm rot="2305559" flipH="1" flipV="1">
              <a:off x="17888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8" name="Oval 187"/>
            <p:cNvSpPr>
              <a:spLocks noChangeAspect="1"/>
            </p:cNvSpPr>
            <p:nvPr userDrawn="1"/>
          </p:nvSpPr>
          <p:spPr>
            <a:xfrm rot="2305559" flipH="1" flipV="1">
              <a:off x="17888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9" name="Oval 188"/>
            <p:cNvSpPr>
              <a:spLocks noChangeAspect="1"/>
            </p:cNvSpPr>
            <p:nvPr userDrawn="1"/>
          </p:nvSpPr>
          <p:spPr>
            <a:xfrm rot="2305559" flipH="1" flipV="1">
              <a:off x="19030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0" name="Oval 189"/>
            <p:cNvSpPr>
              <a:spLocks noChangeAspect="1"/>
            </p:cNvSpPr>
            <p:nvPr userDrawn="1"/>
          </p:nvSpPr>
          <p:spPr>
            <a:xfrm rot="2305559" flipH="1" flipV="1">
              <a:off x="19030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1" name="Oval 190"/>
            <p:cNvSpPr>
              <a:spLocks noChangeAspect="1"/>
            </p:cNvSpPr>
            <p:nvPr userDrawn="1"/>
          </p:nvSpPr>
          <p:spPr>
            <a:xfrm rot="2305559" flipH="1" flipV="1">
              <a:off x="20779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2" name="Oval 191"/>
            <p:cNvSpPr>
              <a:spLocks noChangeAspect="1"/>
            </p:cNvSpPr>
            <p:nvPr userDrawn="1"/>
          </p:nvSpPr>
          <p:spPr>
            <a:xfrm rot="2305559" flipH="1" flipV="1">
              <a:off x="20779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3" name="Oval 192"/>
            <p:cNvSpPr>
              <a:spLocks noChangeAspect="1"/>
            </p:cNvSpPr>
            <p:nvPr userDrawn="1"/>
          </p:nvSpPr>
          <p:spPr>
            <a:xfrm rot="2305559" flipH="1" flipV="1">
              <a:off x="22789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4" name="Oval 193"/>
            <p:cNvSpPr>
              <a:spLocks noChangeAspect="1"/>
            </p:cNvSpPr>
            <p:nvPr userDrawn="1"/>
          </p:nvSpPr>
          <p:spPr>
            <a:xfrm rot="2305559" flipH="1" flipV="1">
              <a:off x="22789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5" name="Oval 194"/>
            <p:cNvSpPr>
              <a:spLocks noChangeAspect="1"/>
            </p:cNvSpPr>
            <p:nvPr userDrawn="1"/>
          </p:nvSpPr>
          <p:spPr>
            <a:xfrm rot="2305559" flipH="1" flipV="1">
              <a:off x="23591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6" name="Oval 195"/>
            <p:cNvSpPr>
              <a:spLocks noChangeAspect="1"/>
            </p:cNvSpPr>
            <p:nvPr userDrawn="1"/>
          </p:nvSpPr>
          <p:spPr>
            <a:xfrm rot="2305559" flipH="1" flipV="1">
              <a:off x="23591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7" name="Oval 196"/>
            <p:cNvSpPr>
              <a:spLocks noChangeAspect="1"/>
            </p:cNvSpPr>
            <p:nvPr userDrawn="1"/>
          </p:nvSpPr>
          <p:spPr>
            <a:xfrm rot="2305559" flipH="1" flipV="1">
              <a:off x="23569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8" name="Oval 197"/>
            <p:cNvSpPr>
              <a:spLocks noChangeAspect="1"/>
            </p:cNvSpPr>
            <p:nvPr userDrawn="1"/>
          </p:nvSpPr>
          <p:spPr>
            <a:xfrm rot="2305559" flipH="1" flipV="1">
              <a:off x="23569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9" name="Oval 198"/>
            <p:cNvSpPr>
              <a:spLocks noChangeAspect="1"/>
            </p:cNvSpPr>
            <p:nvPr userDrawn="1"/>
          </p:nvSpPr>
          <p:spPr>
            <a:xfrm rot="2305559" flipH="1" flipV="1">
              <a:off x="24305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0" name="Oval 199"/>
            <p:cNvSpPr>
              <a:spLocks noChangeAspect="1"/>
            </p:cNvSpPr>
            <p:nvPr userDrawn="1"/>
          </p:nvSpPr>
          <p:spPr>
            <a:xfrm rot="2305559" flipH="1" flipV="1">
              <a:off x="24305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01" name="Group 200"/>
          <p:cNvGrpSpPr>
            <a:grpSpLocks noChangeAspect="1"/>
          </p:cNvGrpSpPr>
          <p:nvPr userDrawn="1"/>
        </p:nvGrpSpPr>
        <p:grpSpPr>
          <a:xfrm>
            <a:off x="4121460" y="457201"/>
            <a:ext cx="910232" cy="908413"/>
            <a:chOff x="1573527" y="457200"/>
            <a:chExt cx="1093473" cy="1091294"/>
          </a:xfrm>
          <a:solidFill>
            <a:srgbClr val="687E3C"/>
          </a:solidFill>
        </p:grpSpPr>
        <p:sp>
          <p:nvSpPr>
            <p:cNvPr id="202" name="Dodecagon 201"/>
            <p:cNvSpPr>
              <a:spLocks noChangeAspect="1"/>
            </p:cNvSpPr>
            <p:nvPr userDrawn="1"/>
          </p:nvSpPr>
          <p:spPr>
            <a:xfrm>
              <a:off x="20926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3" name="Dodecagon 202"/>
            <p:cNvSpPr>
              <a:spLocks noChangeAspect="1"/>
            </p:cNvSpPr>
            <p:nvPr userDrawn="1"/>
          </p:nvSpPr>
          <p:spPr>
            <a:xfrm>
              <a:off x="18967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4" name="Dodecagon 203"/>
            <p:cNvSpPr>
              <a:spLocks noChangeAspect="1"/>
            </p:cNvSpPr>
            <p:nvPr userDrawn="1"/>
          </p:nvSpPr>
          <p:spPr>
            <a:xfrm>
              <a:off x="22689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5" name="Dodecagon 204"/>
            <p:cNvSpPr>
              <a:spLocks noChangeAspect="1"/>
            </p:cNvSpPr>
            <p:nvPr userDrawn="1"/>
          </p:nvSpPr>
          <p:spPr>
            <a:xfrm>
              <a:off x="24354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6" name="Dodecagon 205"/>
            <p:cNvSpPr>
              <a:spLocks noChangeAspect="1"/>
            </p:cNvSpPr>
            <p:nvPr userDrawn="1"/>
          </p:nvSpPr>
          <p:spPr>
            <a:xfrm>
              <a:off x="25471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7" name="Dodecagon 206"/>
            <p:cNvSpPr>
              <a:spLocks noChangeAspect="1"/>
            </p:cNvSpPr>
            <p:nvPr userDrawn="1"/>
          </p:nvSpPr>
          <p:spPr>
            <a:xfrm>
              <a:off x="25823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8" name="Dodecagon 207"/>
            <p:cNvSpPr>
              <a:spLocks noChangeAspect="1"/>
            </p:cNvSpPr>
            <p:nvPr userDrawn="1"/>
          </p:nvSpPr>
          <p:spPr>
            <a:xfrm>
              <a:off x="17400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9" name="Dodecagon 208"/>
            <p:cNvSpPr>
              <a:spLocks noChangeAspect="1"/>
            </p:cNvSpPr>
            <p:nvPr userDrawn="1"/>
          </p:nvSpPr>
          <p:spPr>
            <a:xfrm>
              <a:off x="25431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0" name="Dodecagon 209"/>
            <p:cNvSpPr>
              <a:spLocks noChangeAspect="1"/>
            </p:cNvSpPr>
            <p:nvPr userDrawn="1"/>
          </p:nvSpPr>
          <p:spPr>
            <a:xfrm>
              <a:off x="16225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1" name="Dodecagon 210"/>
            <p:cNvSpPr>
              <a:spLocks noChangeAspect="1"/>
            </p:cNvSpPr>
            <p:nvPr userDrawn="1"/>
          </p:nvSpPr>
          <p:spPr>
            <a:xfrm>
              <a:off x="24452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2" name="Dodecagon 211"/>
            <p:cNvSpPr>
              <a:spLocks noChangeAspect="1"/>
            </p:cNvSpPr>
            <p:nvPr userDrawn="1"/>
          </p:nvSpPr>
          <p:spPr>
            <a:xfrm>
              <a:off x="22787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3" name="Dodecagon 212"/>
            <p:cNvSpPr>
              <a:spLocks noChangeAspect="1"/>
            </p:cNvSpPr>
            <p:nvPr userDrawn="1"/>
          </p:nvSpPr>
          <p:spPr>
            <a:xfrm>
              <a:off x="20926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4" name="Dodecagon 213"/>
            <p:cNvSpPr>
              <a:spLocks noChangeAspect="1"/>
            </p:cNvSpPr>
            <p:nvPr userDrawn="1"/>
          </p:nvSpPr>
          <p:spPr>
            <a:xfrm>
              <a:off x="18967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5" name="Dodecagon 214"/>
            <p:cNvSpPr>
              <a:spLocks noChangeAspect="1"/>
            </p:cNvSpPr>
            <p:nvPr userDrawn="1"/>
          </p:nvSpPr>
          <p:spPr>
            <a:xfrm>
              <a:off x="17302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6" name="Dodecagon 215"/>
            <p:cNvSpPr>
              <a:spLocks noChangeAspect="1"/>
            </p:cNvSpPr>
            <p:nvPr userDrawn="1"/>
          </p:nvSpPr>
          <p:spPr>
            <a:xfrm>
              <a:off x="15735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7" name="Dodecagon 216"/>
            <p:cNvSpPr>
              <a:spLocks noChangeAspect="1"/>
            </p:cNvSpPr>
            <p:nvPr userDrawn="1"/>
          </p:nvSpPr>
          <p:spPr>
            <a:xfrm>
              <a:off x="16225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8" name="Dodecagon 217"/>
            <p:cNvSpPr>
              <a:spLocks noChangeAspect="1"/>
            </p:cNvSpPr>
            <p:nvPr userDrawn="1"/>
          </p:nvSpPr>
          <p:spPr>
            <a:xfrm>
              <a:off x="19849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9" name="Dodecagon 218"/>
            <p:cNvSpPr>
              <a:spLocks noChangeAspect="1"/>
            </p:cNvSpPr>
            <p:nvPr userDrawn="1"/>
          </p:nvSpPr>
          <p:spPr>
            <a:xfrm>
              <a:off x="21905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0" name="Oval 219"/>
            <p:cNvSpPr>
              <a:spLocks noChangeAspect="1"/>
            </p:cNvSpPr>
            <p:nvPr userDrawn="1"/>
          </p:nvSpPr>
          <p:spPr>
            <a:xfrm rot="2305559" flipH="1" flipV="1">
              <a:off x="20773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1" name="Oval 220"/>
            <p:cNvSpPr>
              <a:spLocks noChangeAspect="1"/>
            </p:cNvSpPr>
            <p:nvPr userDrawn="1"/>
          </p:nvSpPr>
          <p:spPr>
            <a:xfrm rot="2305559" flipH="1" flipV="1">
              <a:off x="20871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2" name="Oval 221"/>
            <p:cNvSpPr>
              <a:spLocks noChangeAspect="1"/>
            </p:cNvSpPr>
            <p:nvPr userDrawn="1"/>
          </p:nvSpPr>
          <p:spPr>
            <a:xfrm rot="2305559" flipH="1" flipV="1">
              <a:off x="22889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3" name="Oval 222"/>
            <p:cNvSpPr>
              <a:spLocks noChangeAspect="1"/>
            </p:cNvSpPr>
            <p:nvPr userDrawn="1"/>
          </p:nvSpPr>
          <p:spPr>
            <a:xfrm rot="2305559" flipH="1" flipV="1">
              <a:off x="19069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4" name="Oval 223"/>
            <p:cNvSpPr>
              <a:spLocks noChangeAspect="1"/>
            </p:cNvSpPr>
            <p:nvPr userDrawn="1"/>
          </p:nvSpPr>
          <p:spPr>
            <a:xfrm rot="2305559" flipH="1" flipV="1">
              <a:off x="21758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5" name="Oval 224"/>
            <p:cNvSpPr>
              <a:spLocks noChangeAspect="1"/>
            </p:cNvSpPr>
            <p:nvPr userDrawn="1"/>
          </p:nvSpPr>
          <p:spPr>
            <a:xfrm rot="2305559" flipH="1" flipV="1">
              <a:off x="21758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6" name="Oval 225"/>
            <p:cNvSpPr>
              <a:spLocks noChangeAspect="1"/>
            </p:cNvSpPr>
            <p:nvPr userDrawn="1"/>
          </p:nvSpPr>
          <p:spPr>
            <a:xfrm rot="2305559" flipH="1" flipV="1">
              <a:off x="19785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7" name="Oval 226"/>
            <p:cNvSpPr>
              <a:spLocks noChangeAspect="1"/>
            </p:cNvSpPr>
            <p:nvPr userDrawn="1"/>
          </p:nvSpPr>
          <p:spPr>
            <a:xfrm rot="2305559" flipH="1" flipV="1">
              <a:off x="19785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8" name="Oval 227"/>
            <p:cNvSpPr>
              <a:spLocks noChangeAspect="1"/>
            </p:cNvSpPr>
            <p:nvPr userDrawn="1"/>
          </p:nvSpPr>
          <p:spPr>
            <a:xfrm rot="2305559" flipH="1" flipV="1">
              <a:off x="18008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9" name="Oval 228"/>
            <p:cNvSpPr>
              <a:spLocks noChangeAspect="1"/>
            </p:cNvSpPr>
            <p:nvPr userDrawn="1"/>
          </p:nvSpPr>
          <p:spPr>
            <a:xfrm rot="2305559" flipH="1" flipV="1">
              <a:off x="18008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0" name="Oval 229"/>
            <p:cNvSpPr>
              <a:spLocks noChangeAspect="1"/>
            </p:cNvSpPr>
            <p:nvPr userDrawn="1"/>
          </p:nvSpPr>
          <p:spPr>
            <a:xfrm rot="2305559" flipH="1" flipV="1">
              <a:off x="17398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1" name="Oval 230"/>
            <p:cNvSpPr>
              <a:spLocks noChangeAspect="1"/>
            </p:cNvSpPr>
            <p:nvPr userDrawn="1"/>
          </p:nvSpPr>
          <p:spPr>
            <a:xfrm rot="2305559" flipH="1" flipV="1">
              <a:off x="17398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2" name="Oval 231"/>
            <p:cNvSpPr>
              <a:spLocks noChangeAspect="1"/>
            </p:cNvSpPr>
            <p:nvPr userDrawn="1"/>
          </p:nvSpPr>
          <p:spPr>
            <a:xfrm rot="2305559" flipH="1" flipV="1">
              <a:off x="17888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3" name="Oval 232"/>
            <p:cNvSpPr>
              <a:spLocks noChangeAspect="1"/>
            </p:cNvSpPr>
            <p:nvPr userDrawn="1"/>
          </p:nvSpPr>
          <p:spPr>
            <a:xfrm rot="2305559" flipH="1" flipV="1">
              <a:off x="17888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4" name="Oval 233"/>
            <p:cNvSpPr>
              <a:spLocks noChangeAspect="1"/>
            </p:cNvSpPr>
            <p:nvPr userDrawn="1"/>
          </p:nvSpPr>
          <p:spPr>
            <a:xfrm rot="2305559" flipH="1" flipV="1">
              <a:off x="19030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5" name="Oval 234"/>
            <p:cNvSpPr>
              <a:spLocks noChangeAspect="1"/>
            </p:cNvSpPr>
            <p:nvPr userDrawn="1"/>
          </p:nvSpPr>
          <p:spPr>
            <a:xfrm rot="2305559" flipH="1" flipV="1">
              <a:off x="19030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6" name="Oval 235"/>
            <p:cNvSpPr>
              <a:spLocks noChangeAspect="1"/>
            </p:cNvSpPr>
            <p:nvPr userDrawn="1"/>
          </p:nvSpPr>
          <p:spPr>
            <a:xfrm rot="2305559" flipH="1" flipV="1">
              <a:off x="20779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7" name="Oval 236"/>
            <p:cNvSpPr>
              <a:spLocks noChangeAspect="1"/>
            </p:cNvSpPr>
            <p:nvPr userDrawn="1"/>
          </p:nvSpPr>
          <p:spPr>
            <a:xfrm rot="2305559" flipH="1" flipV="1">
              <a:off x="20779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8" name="Oval 237"/>
            <p:cNvSpPr>
              <a:spLocks noChangeAspect="1"/>
            </p:cNvSpPr>
            <p:nvPr userDrawn="1"/>
          </p:nvSpPr>
          <p:spPr>
            <a:xfrm rot="2305559" flipH="1" flipV="1">
              <a:off x="22789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9" name="Oval 238"/>
            <p:cNvSpPr>
              <a:spLocks noChangeAspect="1"/>
            </p:cNvSpPr>
            <p:nvPr userDrawn="1"/>
          </p:nvSpPr>
          <p:spPr>
            <a:xfrm rot="2305559" flipH="1" flipV="1">
              <a:off x="22789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0" name="Oval 239"/>
            <p:cNvSpPr>
              <a:spLocks noChangeAspect="1"/>
            </p:cNvSpPr>
            <p:nvPr userDrawn="1"/>
          </p:nvSpPr>
          <p:spPr>
            <a:xfrm rot="2305559" flipH="1" flipV="1">
              <a:off x="23591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1" name="Oval 240"/>
            <p:cNvSpPr>
              <a:spLocks noChangeAspect="1"/>
            </p:cNvSpPr>
            <p:nvPr userDrawn="1"/>
          </p:nvSpPr>
          <p:spPr>
            <a:xfrm rot="2305559" flipH="1" flipV="1">
              <a:off x="23591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2" name="Oval 241"/>
            <p:cNvSpPr>
              <a:spLocks noChangeAspect="1"/>
            </p:cNvSpPr>
            <p:nvPr userDrawn="1"/>
          </p:nvSpPr>
          <p:spPr>
            <a:xfrm rot="2305559" flipH="1" flipV="1">
              <a:off x="23569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3" name="Oval 242"/>
            <p:cNvSpPr>
              <a:spLocks noChangeAspect="1"/>
            </p:cNvSpPr>
            <p:nvPr userDrawn="1"/>
          </p:nvSpPr>
          <p:spPr>
            <a:xfrm rot="2305559" flipH="1" flipV="1">
              <a:off x="23569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4" name="Oval 243"/>
            <p:cNvSpPr>
              <a:spLocks noChangeAspect="1"/>
            </p:cNvSpPr>
            <p:nvPr userDrawn="1"/>
          </p:nvSpPr>
          <p:spPr>
            <a:xfrm rot="2305559" flipH="1" flipV="1">
              <a:off x="24305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5" name="Oval 244"/>
            <p:cNvSpPr>
              <a:spLocks noChangeAspect="1"/>
            </p:cNvSpPr>
            <p:nvPr userDrawn="1"/>
          </p:nvSpPr>
          <p:spPr>
            <a:xfrm rot="2305559" flipH="1" flipV="1">
              <a:off x="24305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46" name="Title 1"/>
          <p:cNvSpPr>
            <a:spLocks noGrp="1"/>
          </p:cNvSpPr>
          <p:nvPr>
            <p:ph type="ctrTitle" hasCustomPrompt="1"/>
          </p:nvPr>
        </p:nvSpPr>
        <p:spPr>
          <a:xfrm>
            <a:off x="431652" y="3318780"/>
            <a:ext cx="8314182" cy="113157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Add title</a:t>
            </a:r>
            <a:endParaRPr lang="en-US" dirty="0"/>
          </a:p>
        </p:txBody>
      </p:sp>
      <p:sp>
        <p:nvSpPr>
          <p:cNvPr id="247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430890" y="5162255"/>
            <a:ext cx="8314944" cy="545592"/>
          </a:xfrm>
          <a:prstGeom prst="rect">
            <a:avLst/>
          </a:prstGeom>
        </p:spPr>
        <p:txBody>
          <a:bodyPr vert="horz" anchor="ctr"/>
          <a:lstStyle>
            <a:lvl1pPr marL="0" indent="0">
              <a:spcBef>
                <a:spcPts val="0"/>
              </a:spcBef>
              <a:buNone/>
              <a:defRPr sz="1400" baseline="0">
                <a:solidFill>
                  <a:schemeClr val="accent5">
                    <a:lumMod val="20000"/>
                    <a:lumOff val="80000"/>
                  </a:schemeClr>
                </a:solidFill>
                <a:latin typeface="Arial"/>
              </a:defRPr>
            </a:lvl1pPr>
          </a:lstStyle>
          <a:p>
            <a:pPr lvl="0"/>
            <a:r>
              <a:rPr lang="en-US" dirty="0" smtClean="0"/>
              <a:t>Add Presenter Information</a:t>
            </a:r>
          </a:p>
        </p:txBody>
      </p:sp>
      <p:grpSp>
        <p:nvGrpSpPr>
          <p:cNvPr id="248" name="Group 247"/>
          <p:cNvGrpSpPr>
            <a:grpSpLocks noChangeAspect="1"/>
          </p:cNvGrpSpPr>
          <p:nvPr userDrawn="1"/>
        </p:nvGrpSpPr>
        <p:grpSpPr>
          <a:xfrm>
            <a:off x="2861580" y="2150932"/>
            <a:ext cx="223524" cy="223072"/>
            <a:chOff x="1573527" y="457200"/>
            <a:chExt cx="1093473" cy="1091294"/>
          </a:xfrm>
          <a:solidFill>
            <a:srgbClr val="FFFFFF"/>
          </a:solidFill>
        </p:grpSpPr>
        <p:sp>
          <p:nvSpPr>
            <p:cNvPr id="249" name="Dodecagon 248"/>
            <p:cNvSpPr>
              <a:spLocks noChangeAspect="1"/>
            </p:cNvSpPr>
            <p:nvPr userDrawn="1"/>
          </p:nvSpPr>
          <p:spPr>
            <a:xfrm>
              <a:off x="20926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0" name="Dodecagon 249"/>
            <p:cNvSpPr>
              <a:spLocks noChangeAspect="1"/>
            </p:cNvSpPr>
            <p:nvPr userDrawn="1"/>
          </p:nvSpPr>
          <p:spPr>
            <a:xfrm>
              <a:off x="18967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1" name="Dodecagon 250"/>
            <p:cNvSpPr>
              <a:spLocks noChangeAspect="1"/>
            </p:cNvSpPr>
            <p:nvPr userDrawn="1"/>
          </p:nvSpPr>
          <p:spPr>
            <a:xfrm>
              <a:off x="22689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2" name="Dodecagon 251"/>
            <p:cNvSpPr>
              <a:spLocks noChangeAspect="1"/>
            </p:cNvSpPr>
            <p:nvPr userDrawn="1"/>
          </p:nvSpPr>
          <p:spPr>
            <a:xfrm>
              <a:off x="24354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3" name="Dodecagon 252"/>
            <p:cNvSpPr>
              <a:spLocks noChangeAspect="1"/>
            </p:cNvSpPr>
            <p:nvPr userDrawn="1"/>
          </p:nvSpPr>
          <p:spPr>
            <a:xfrm>
              <a:off x="25471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4" name="Dodecagon 253"/>
            <p:cNvSpPr>
              <a:spLocks noChangeAspect="1"/>
            </p:cNvSpPr>
            <p:nvPr userDrawn="1"/>
          </p:nvSpPr>
          <p:spPr>
            <a:xfrm>
              <a:off x="25823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5" name="Dodecagon 254"/>
            <p:cNvSpPr>
              <a:spLocks noChangeAspect="1"/>
            </p:cNvSpPr>
            <p:nvPr userDrawn="1"/>
          </p:nvSpPr>
          <p:spPr>
            <a:xfrm>
              <a:off x="17400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6" name="Dodecagon 255"/>
            <p:cNvSpPr>
              <a:spLocks noChangeAspect="1"/>
            </p:cNvSpPr>
            <p:nvPr userDrawn="1"/>
          </p:nvSpPr>
          <p:spPr>
            <a:xfrm>
              <a:off x="25431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7" name="Dodecagon 256"/>
            <p:cNvSpPr>
              <a:spLocks noChangeAspect="1"/>
            </p:cNvSpPr>
            <p:nvPr userDrawn="1"/>
          </p:nvSpPr>
          <p:spPr>
            <a:xfrm>
              <a:off x="16225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8" name="Dodecagon 257"/>
            <p:cNvSpPr>
              <a:spLocks noChangeAspect="1"/>
            </p:cNvSpPr>
            <p:nvPr userDrawn="1"/>
          </p:nvSpPr>
          <p:spPr>
            <a:xfrm>
              <a:off x="24452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9" name="Dodecagon 258"/>
            <p:cNvSpPr>
              <a:spLocks noChangeAspect="1"/>
            </p:cNvSpPr>
            <p:nvPr userDrawn="1"/>
          </p:nvSpPr>
          <p:spPr>
            <a:xfrm>
              <a:off x="22787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0" name="Dodecagon 259"/>
            <p:cNvSpPr>
              <a:spLocks noChangeAspect="1"/>
            </p:cNvSpPr>
            <p:nvPr userDrawn="1"/>
          </p:nvSpPr>
          <p:spPr>
            <a:xfrm>
              <a:off x="20926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1" name="Dodecagon 260"/>
            <p:cNvSpPr>
              <a:spLocks noChangeAspect="1"/>
            </p:cNvSpPr>
            <p:nvPr userDrawn="1"/>
          </p:nvSpPr>
          <p:spPr>
            <a:xfrm>
              <a:off x="18967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2" name="Dodecagon 261"/>
            <p:cNvSpPr>
              <a:spLocks noChangeAspect="1"/>
            </p:cNvSpPr>
            <p:nvPr userDrawn="1"/>
          </p:nvSpPr>
          <p:spPr>
            <a:xfrm>
              <a:off x="17302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3" name="Dodecagon 262"/>
            <p:cNvSpPr>
              <a:spLocks noChangeAspect="1"/>
            </p:cNvSpPr>
            <p:nvPr userDrawn="1"/>
          </p:nvSpPr>
          <p:spPr>
            <a:xfrm>
              <a:off x="15735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4" name="Dodecagon 263"/>
            <p:cNvSpPr>
              <a:spLocks noChangeAspect="1"/>
            </p:cNvSpPr>
            <p:nvPr userDrawn="1"/>
          </p:nvSpPr>
          <p:spPr>
            <a:xfrm>
              <a:off x="16225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5" name="Dodecagon 264"/>
            <p:cNvSpPr>
              <a:spLocks noChangeAspect="1"/>
            </p:cNvSpPr>
            <p:nvPr userDrawn="1"/>
          </p:nvSpPr>
          <p:spPr>
            <a:xfrm>
              <a:off x="19849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6" name="Dodecagon 265"/>
            <p:cNvSpPr>
              <a:spLocks noChangeAspect="1"/>
            </p:cNvSpPr>
            <p:nvPr userDrawn="1"/>
          </p:nvSpPr>
          <p:spPr>
            <a:xfrm>
              <a:off x="21905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7" name="Oval 266"/>
            <p:cNvSpPr>
              <a:spLocks noChangeAspect="1"/>
            </p:cNvSpPr>
            <p:nvPr userDrawn="1"/>
          </p:nvSpPr>
          <p:spPr>
            <a:xfrm rot="2305559" flipH="1" flipV="1">
              <a:off x="20773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8" name="Oval 267"/>
            <p:cNvSpPr>
              <a:spLocks noChangeAspect="1"/>
            </p:cNvSpPr>
            <p:nvPr userDrawn="1"/>
          </p:nvSpPr>
          <p:spPr>
            <a:xfrm rot="2305559" flipH="1" flipV="1">
              <a:off x="20871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9" name="Oval 268"/>
            <p:cNvSpPr>
              <a:spLocks noChangeAspect="1"/>
            </p:cNvSpPr>
            <p:nvPr userDrawn="1"/>
          </p:nvSpPr>
          <p:spPr>
            <a:xfrm rot="2305559" flipH="1" flipV="1">
              <a:off x="22889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0" name="Oval 269"/>
            <p:cNvSpPr>
              <a:spLocks noChangeAspect="1"/>
            </p:cNvSpPr>
            <p:nvPr userDrawn="1"/>
          </p:nvSpPr>
          <p:spPr>
            <a:xfrm rot="2305559" flipH="1" flipV="1">
              <a:off x="19069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1" name="Oval 270"/>
            <p:cNvSpPr>
              <a:spLocks noChangeAspect="1"/>
            </p:cNvSpPr>
            <p:nvPr userDrawn="1"/>
          </p:nvSpPr>
          <p:spPr>
            <a:xfrm rot="2305559" flipH="1" flipV="1">
              <a:off x="21758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2" name="Oval 271"/>
            <p:cNvSpPr>
              <a:spLocks noChangeAspect="1"/>
            </p:cNvSpPr>
            <p:nvPr userDrawn="1"/>
          </p:nvSpPr>
          <p:spPr>
            <a:xfrm rot="2305559" flipH="1" flipV="1">
              <a:off x="21758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3" name="Oval 272"/>
            <p:cNvSpPr>
              <a:spLocks noChangeAspect="1"/>
            </p:cNvSpPr>
            <p:nvPr userDrawn="1"/>
          </p:nvSpPr>
          <p:spPr>
            <a:xfrm rot="2305559" flipH="1" flipV="1">
              <a:off x="19785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4" name="Oval 273"/>
            <p:cNvSpPr>
              <a:spLocks noChangeAspect="1"/>
            </p:cNvSpPr>
            <p:nvPr userDrawn="1"/>
          </p:nvSpPr>
          <p:spPr>
            <a:xfrm rot="2305559" flipH="1" flipV="1">
              <a:off x="19785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5" name="Oval 274"/>
            <p:cNvSpPr>
              <a:spLocks noChangeAspect="1"/>
            </p:cNvSpPr>
            <p:nvPr userDrawn="1"/>
          </p:nvSpPr>
          <p:spPr>
            <a:xfrm rot="2305559" flipH="1" flipV="1">
              <a:off x="18008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6" name="Oval 275"/>
            <p:cNvSpPr>
              <a:spLocks noChangeAspect="1"/>
            </p:cNvSpPr>
            <p:nvPr userDrawn="1"/>
          </p:nvSpPr>
          <p:spPr>
            <a:xfrm rot="2305559" flipH="1" flipV="1">
              <a:off x="18008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7" name="Oval 276"/>
            <p:cNvSpPr>
              <a:spLocks noChangeAspect="1"/>
            </p:cNvSpPr>
            <p:nvPr userDrawn="1"/>
          </p:nvSpPr>
          <p:spPr>
            <a:xfrm rot="2305559" flipH="1" flipV="1">
              <a:off x="17398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8" name="Oval 277"/>
            <p:cNvSpPr>
              <a:spLocks noChangeAspect="1"/>
            </p:cNvSpPr>
            <p:nvPr userDrawn="1"/>
          </p:nvSpPr>
          <p:spPr>
            <a:xfrm rot="2305559" flipH="1" flipV="1">
              <a:off x="17398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9" name="Oval 278"/>
            <p:cNvSpPr>
              <a:spLocks noChangeAspect="1"/>
            </p:cNvSpPr>
            <p:nvPr userDrawn="1"/>
          </p:nvSpPr>
          <p:spPr>
            <a:xfrm rot="2305559" flipH="1" flipV="1">
              <a:off x="17888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0" name="Oval 279"/>
            <p:cNvSpPr>
              <a:spLocks noChangeAspect="1"/>
            </p:cNvSpPr>
            <p:nvPr userDrawn="1"/>
          </p:nvSpPr>
          <p:spPr>
            <a:xfrm rot="2305559" flipH="1" flipV="1">
              <a:off x="17888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1" name="Oval 280"/>
            <p:cNvSpPr>
              <a:spLocks noChangeAspect="1"/>
            </p:cNvSpPr>
            <p:nvPr userDrawn="1"/>
          </p:nvSpPr>
          <p:spPr>
            <a:xfrm rot="2305559" flipH="1" flipV="1">
              <a:off x="19030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2" name="Oval 281"/>
            <p:cNvSpPr>
              <a:spLocks noChangeAspect="1"/>
            </p:cNvSpPr>
            <p:nvPr userDrawn="1"/>
          </p:nvSpPr>
          <p:spPr>
            <a:xfrm rot="2305559" flipH="1" flipV="1">
              <a:off x="19030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3" name="Oval 282"/>
            <p:cNvSpPr>
              <a:spLocks noChangeAspect="1"/>
            </p:cNvSpPr>
            <p:nvPr userDrawn="1"/>
          </p:nvSpPr>
          <p:spPr>
            <a:xfrm rot="2305559" flipH="1" flipV="1">
              <a:off x="20779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4" name="Oval 283"/>
            <p:cNvSpPr>
              <a:spLocks noChangeAspect="1"/>
            </p:cNvSpPr>
            <p:nvPr userDrawn="1"/>
          </p:nvSpPr>
          <p:spPr>
            <a:xfrm rot="2305559" flipH="1" flipV="1">
              <a:off x="20779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5" name="Oval 284"/>
            <p:cNvSpPr>
              <a:spLocks noChangeAspect="1"/>
            </p:cNvSpPr>
            <p:nvPr userDrawn="1"/>
          </p:nvSpPr>
          <p:spPr>
            <a:xfrm rot="2305559" flipH="1" flipV="1">
              <a:off x="22789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6" name="Oval 285"/>
            <p:cNvSpPr>
              <a:spLocks noChangeAspect="1"/>
            </p:cNvSpPr>
            <p:nvPr userDrawn="1"/>
          </p:nvSpPr>
          <p:spPr>
            <a:xfrm rot="2305559" flipH="1" flipV="1">
              <a:off x="22789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7" name="Oval 286"/>
            <p:cNvSpPr>
              <a:spLocks noChangeAspect="1"/>
            </p:cNvSpPr>
            <p:nvPr userDrawn="1"/>
          </p:nvSpPr>
          <p:spPr>
            <a:xfrm rot="2305559" flipH="1" flipV="1">
              <a:off x="23591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8" name="Oval 287"/>
            <p:cNvSpPr>
              <a:spLocks noChangeAspect="1"/>
            </p:cNvSpPr>
            <p:nvPr userDrawn="1"/>
          </p:nvSpPr>
          <p:spPr>
            <a:xfrm rot="2305559" flipH="1" flipV="1">
              <a:off x="23591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9" name="Oval 288"/>
            <p:cNvSpPr>
              <a:spLocks noChangeAspect="1"/>
            </p:cNvSpPr>
            <p:nvPr userDrawn="1"/>
          </p:nvSpPr>
          <p:spPr>
            <a:xfrm rot="2305559" flipH="1" flipV="1">
              <a:off x="23569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0" name="Oval 289"/>
            <p:cNvSpPr>
              <a:spLocks noChangeAspect="1"/>
            </p:cNvSpPr>
            <p:nvPr userDrawn="1"/>
          </p:nvSpPr>
          <p:spPr>
            <a:xfrm rot="2305559" flipH="1" flipV="1">
              <a:off x="23569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1" name="Oval 290"/>
            <p:cNvSpPr>
              <a:spLocks noChangeAspect="1"/>
            </p:cNvSpPr>
            <p:nvPr userDrawn="1"/>
          </p:nvSpPr>
          <p:spPr>
            <a:xfrm rot="2305559" flipH="1" flipV="1">
              <a:off x="24305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2" name="Oval 291"/>
            <p:cNvSpPr>
              <a:spLocks noChangeAspect="1"/>
            </p:cNvSpPr>
            <p:nvPr userDrawn="1"/>
          </p:nvSpPr>
          <p:spPr>
            <a:xfrm rot="2305559" flipH="1" flipV="1">
              <a:off x="24305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93" name="Rectangle 292"/>
          <p:cNvSpPr/>
          <p:nvPr userDrawn="1"/>
        </p:nvSpPr>
        <p:spPr>
          <a:xfrm>
            <a:off x="3123619" y="2057400"/>
            <a:ext cx="40927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defTabSz="457200">
              <a:spcAft>
                <a:spcPts val="300"/>
              </a:spcAft>
            </a:pPr>
            <a:r>
              <a:rPr lang="en-US" sz="1800" cap="small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Hepatitis C Online</a:t>
            </a:r>
          </a:p>
        </p:txBody>
      </p:sp>
    </p:spTree>
    <p:extLst>
      <p:ext uri="{BB962C8B-B14F-4D97-AF65-F5344CB8AC3E}">
        <p14:creationId xmlns:p14="http://schemas.microsoft.com/office/powerpoint/2010/main" val="4250899186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16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Data Slide: click to add title</a:t>
            </a:r>
            <a:endParaRPr lang="en-US" dirty="0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invGray">
          <a:xfrm>
            <a:off x="-5588" y="1386845"/>
            <a:ext cx="9162288" cy="365755"/>
          </a:xfrm>
          <a:prstGeom prst="rect">
            <a:avLst/>
          </a:prstGeom>
          <a:solidFill>
            <a:srgbClr val="5A646E"/>
          </a:solidFill>
          <a:ln>
            <a:noFill/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defTabSz="457200">
              <a:lnSpc>
                <a:spcPct val="85000"/>
              </a:lnSpc>
            </a:pPr>
            <a:endParaRPr lang="en-US" sz="20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9" name="Text Placeholder 2"/>
          <p:cNvSpPr>
            <a:spLocks noGrp="1"/>
          </p:cNvSpPr>
          <p:nvPr>
            <p:ph type="body" idx="10" hasCustomPrompt="1"/>
          </p:nvPr>
        </p:nvSpPr>
        <p:spPr>
          <a:xfrm>
            <a:off x="0" y="1386843"/>
            <a:ext cx="9144000" cy="3596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rgbClr val="FFFF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text</a:t>
            </a:r>
          </a:p>
        </p:txBody>
      </p:sp>
      <p:sp>
        <p:nvSpPr>
          <p:cNvPr id="13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2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  <a:endParaRPr lang="en-US" dirty="0"/>
          </a:p>
        </p:txBody>
      </p:sp>
      <p:sp>
        <p:nvSpPr>
          <p:cNvPr id="9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6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Data/Image slide two line title: click to add title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2654219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1295401"/>
            <a:ext cx="9162288" cy="5590031"/>
          </a:xfrm>
          <a:prstGeom prst="rect">
            <a:avLst/>
          </a:prstGeom>
          <a:gradFill>
            <a:gsLst>
              <a:gs pos="0">
                <a:srgbClr val="194A5A"/>
              </a:gs>
              <a:gs pos="80000">
                <a:srgbClr val="24708B"/>
              </a:gs>
              <a:gs pos="100000">
                <a:srgbClr val="2E84AA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2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32385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7740233" y="6336972"/>
            <a:ext cx="1399539" cy="494594"/>
            <a:chOff x="7740233" y="6336972"/>
            <a:chExt cx="1399539" cy="494594"/>
          </a:xfrm>
        </p:grpSpPr>
        <p:sp>
          <p:nvSpPr>
            <p:cNvPr id="10" name="Rectangle 9"/>
            <p:cNvSpPr/>
            <p:nvPr/>
          </p:nvSpPr>
          <p:spPr>
            <a:xfrm>
              <a:off x="7994114" y="6336972"/>
              <a:ext cx="1136904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0" dirty="0" smtClean="0">
                  <a:solidFill>
                    <a:srgbClr val="FFFFFF"/>
                  </a:solidFill>
                  <a:latin typeface="Myriad Pro"/>
                  <a:cs typeface="Myriad Pro"/>
                </a:rPr>
                <a:t>Hepatitis</a:t>
              </a:r>
              <a:endParaRPr lang="en-US" sz="1800" b="0" dirty="0">
                <a:solidFill>
                  <a:srgbClr val="FFFFFF"/>
                </a:solidFill>
                <a:latin typeface="Myriad Pro"/>
                <a:cs typeface="Myriad Pro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8102609" y="6526766"/>
              <a:ext cx="1037163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rgbClr val="C25858"/>
                  </a:solidFill>
                  <a:latin typeface="Myriad Pro"/>
                  <a:cs typeface="Myriad Pro"/>
                </a:rPr>
                <a:t>web study</a:t>
              </a:r>
              <a:endParaRPr lang="en-US" sz="1300" dirty="0">
                <a:solidFill>
                  <a:srgbClr val="C25858"/>
                </a:solidFill>
                <a:latin typeface="Myriad Pro"/>
                <a:cs typeface="Myriad Pro"/>
              </a:endParaRPr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7740233" y="6413546"/>
              <a:ext cx="354457" cy="350649"/>
              <a:chOff x="7752933" y="6426246"/>
              <a:chExt cx="354457" cy="350649"/>
            </a:xfrm>
          </p:grpSpPr>
          <p:sp>
            <p:nvSpPr>
              <p:cNvPr id="13" name="Dodecagon 12"/>
              <p:cNvSpPr>
                <a:spLocks noChangeAspect="1"/>
              </p:cNvSpPr>
              <p:nvPr/>
            </p:nvSpPr>
            <p:spPr>
              <a:xfrm>
                <a:off x="7921208" y="64262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" name="Dodecagon 13"/>
              <p:cNvSpPr>
                <a:spLocks noChangeAspect="1"/>
              </p:cNvSpPr>
              <p:nvPr/>
            </p:nvSpPr>
            <p:spPr>
              <a:xfrm>
                <a:off x="785770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Dodecagon 14"/>
              <p:cNvSpPr>
                <a:spLocks noChangeAspect="1"/>
              </p:cNvSpPr>
              <p:nvPr/>
            </p:nvSpPr>
            <p:spPr>
              <a:xfrm>
                <a:off x="797835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Dodecagon 15"/>
              <p:cNvSpPr>
                <a:spLocks noChangeAspect="1"/>
              </p:cNvSpPr>
              <p:nvPr/>
            </p:nvSpPr>
            <p:spPr>
              <a:xfrm>
                <a:off x="8032333" y="64719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Dodecagon 16"/>
              <p:cNvSpPr>
                <a:spLocks noChangeAspect="1"/>
              </p:cNvSpPr>
              <p:nvPr/>
            </p:nvSpPr>
            <p:spPr>
              <a:xfrm>
                <a:off x="8068529" y="6525942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" name="Dodecagon 24"/>
              <p:cNvSpPr>
                <a:spLocks noChangeAspect="1"/>
              </p:cNvSpPr>
              <p:nvPr/>
            </p:nvSpPr>
            <p:spPr>
              <a:xfrm>
                <a:off x="8079958" y="65862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Dodecagon 25"/>
              <p:cNvSpPr>
                <a:spLocks noChangeAspect="1"/>
              </p:cNvSpPr>
              <p:nvPr/>
            </p:nvSpPr>
            <p:spPr>
              <a:xfrm>
                <a:off x="7806908" y="64738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" name="Dodecagon 26"/>
              <p:cNvSpPr>
                <a:spLocks noChangeAspect="1"/>
              </p:cNvSpPr>
              <p:nvPr/>
            </p:nvSpPr>
            <p:spPr>
              <a:xfrm>
                <a:off x="8067258" y="66516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8" name="Dodecagon 27"/>
              <p:cNvSpPr>
                <a:spLocks noChangeAspect="1"/>
              </p:cNvSpPr>
              <p:nvPr/>
            </p:nvSpPr>
            <p:spPr>
              <a:xfrm>
                <a:off x="7768808" y="65278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" name="Dodecagon 28"/>
              <p:cNvSpPr>
                <a:spLocks noChangeAspect="1"/>
              </p:cNvSpPr>
              <p:nvPr/>
            </p:nvSpPr>
            <p:spPr>
              <a:xfrm>
                <a:off x="8035508" y="67056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" name="Dodecagon 29"/>
              <p:cNvSpPr>
                <a:spLocks noChangeAspect="1"/>
              </p:cNvSpPr>
              <p:nvPr/>
            </p:nvSpPr>
            <p:spPr>
              <a:xfrm>
                <a:off x="7981533" y="67386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1" name="Dodecagon 30"/>
              <p:cNvSpPr>
                <a:spLocks noChangeAspect="1"/>
              </p:cNvSpPr>
              <p:nvPr/>
            </p:nvSpPr>
            <p:spPr>
              <a:xfrm>
                <a:off x="7921208" y="6749463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2" name="Dodecagon 31"/>
              <p:cNvSpPr>
                <a:spLocks noChangeAspect="1"/>
              </p:cNvSpPr>
              <p:nvPr/>
            </p:nvSpPr>
            <p:spPr>
              <a:xfrm>
                <a:off x="7857708" y="67405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" name="Dodecagon 32"/>
              <p:cNvSpPr>
                <a:spLocks noChangeAspect="1"/>
              </p:cNvSpPr>
              <p:nvPr/>
            </p:nvSpPr>
            <p:spPr>
              <a:xfrm>
                <a:off x="7803733" y="6703104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" name="Dodecagon 33"/>
              <p:cNvSpPr>
                <a:spLocks noChangeAspect="1"/>
              </p:cNvSpPr>
              <p:nvPr/>
            </p:nvSpPr>
            <p:spPr>
              <a:xfrm>
                <a:off x="7752933" y="65913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5" name="Dodecagon 34"/>
              <p:cNvSpPr>
                <a:spLocks noChangeAspect="1"/>
              </p:cNvSpPr>
              <p:nvPr/>
            </p:nvSpPr>
            <p:spPr>
              <a:xfrm>
                <a:off x="7768808" y="664849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" name="Dodecagon 35"/>
              <p:cNvSpPr>
                <a:spLocks noChangeAspect="1"/>
              </p:cNvSpPr>
              <p:nvPr/>
            </p:nvSpPr>
            <p:spPr>
              <a:xfrm>
                <a:off x="7886283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Dodecagon 36"/>
              <p:cNvSpPr>
                <a:spLocks noChangeAspect="1"/>
              </p:cNvSpPr>
              <p:nvPr/>
            </p:nvSpPr>
            <p:spPr>
              <a:xfrm>
                <a:off x="7952958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8" name="Oval 37"/>
              <p:cNvSpPr>
                <a:spLocks noChangeAspect="1"/>
              </p:cNvSpPr>
              <p:nvPr/>
            </p:nvSpPr>
            <p:spPr>
              <a:xfrm rot="2305559" flipH="1" flipV="1">
                <a:off x="7916243" y="6531622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9" name="Oval 38"/>
              <p:cNvSpPr>
                <a:spLocks noChangeAspect="1"/>
              </p:cNvSpPr>
              <p:nvPr/>
            </p:nvSpPr>
            <p:spPr>
              <a:xfrm rot="2305559" flipH="1" flipV="1">
                <a:off x="7919418" y="6635339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0" name="Oval 39"/>
              <p:cNvSpPr>
                <a:spLocks noChangeAspect="1"/>
              </p:cNvSpPr>
              <p:nvPr/>
            </p:nvSpPr>
            <p:spPr>
              <a:xfrm rot="2305559" flipH="1" flipV="1">
                <a:off x="7984834" y="6622301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1" name="Oval 40"/>
              <p:cNvSpPr>
                <a:spLocks noChangeAspect="1"/>
              </p:cNvSpPr>
              <p:nvPr/>
            </p:nvSpPr>
            <p:spPr>
              <a:xfrm rot="2305559" flipH="1" flipV="1">
                <a:off x="7861009" y="6628063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2" name="Oval 41"/>
              <p:cNvSpPr>
                <a:spLocks noChangeAspect="1"/>
              </p:cNvSpPr>
              <p:nvPr/>
            </p:nvSpPr>
            <p:spPr>
              <a:xfrm rot="2305559" flipH="1" flipV="1">
                <a:off x="7948196" y="66901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3" name="Oval 42"/>
              <p:cNvSpPr>
                <a:spLocks noChangeAspect="1"/>
              </p:cNvSpPr>
              <p:nvPr/>
            </p:nvSpPr>
            <p:spPr>
              <a:xfrm rot="2305559" flipH="1" flipV="1">
                <a:off x="7948196" y="66897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 rot="2305559" flipH="1" flipV="1">
                <a:off x="7884228" y="669117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 rot="2305559" flipH="1" flipV="1">
                <a:off x="7884228" y="669082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6" name="Oval 45"/>
              <p:cNvSpPr>
                <a:spLocks noChangeAspect="1"/>
              </p:cNvSpPr>
              <p:nvPr/>
            </p:nvSpPr>
            <p:spPr>
              <a:xfrm rot="2305559" flipH="1" flipV="1">
                <a:off x="7826609" y="666048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7" name="Oval 46"/>
              <p:cNvSpPr>
                <a:spLocks noChangeAspect="1"/>
              </p:cNvSpPr>
              <p:nvPr/>
            </p:nvSpPr>
            <p:spPr>
              <a:xfrm rot="2305559" flipH="1" flipV="1">
                <a:off x="7826609" y="666013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8" name="Oval 47"/>
              <p:cNvSpPr>
                <a:spLocks noChangeAspect="1"/>
              </p:cNvSpPr>
              <p:nvPr/>
            </p:nvSpPr>
            <p:spPr>
              <a:xfrm rot="2305559" flipH="1" flipV="1">
                <a:off x="7806844" y="660121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9" name="Oval 48"/>
              <p:cNvSpPr>
                <a:spLocks noChangeAspect="1"/>
              </p:cNvSpPr>
              <p:nvPr/>
            </p:nvSpPr>
            <p:spPr>
              <a:xfrm rot="2305559" flipH="1" flipV="1">
                <a:off x="7806844" y="660086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 rot="2305559" flipH="1" flipV="1">
                <a:off x="7822719" y="654829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1" name="Oval 50"/>
              <p:cNvSpPr>
                <a:spLocks noChangeAspect="1"/>
              </p:cNvSpPr>
              <p:nvPr/>
            </p:nvSpPr>
            <p:spPr>
              <a:xfrm rot="2305559" flipH="1" flipV="1">
                <a:off x="7822719" y="6547945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2" name="Oval 51"/>
              <p:cNvSpPr>
                <a:spLocks noChangeAspect="1"/>
              </p:cNvSpPr>
              <p:nvPr/>
            </p:nvSpPr>
            <p:spPr>
              <a:xfrm rot="2305559" flipH="1" flipV="1">
                <a:off x="7859761" y="650489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3" name="Oval 52"/>
              <p:cNvSpPr>
                <a:spLocks noChangeAspect="1"/>
              </p:cNvSpPr>
              <p:nvPr/>
            </p:nvSpPr>
            <p:spPr>
              <a:xfrm rot="2305559" flipH="1" flipV="1">
                <a:off x="7859761" y="650455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4" name="Oval 53"/>
              <p:cNvSpPr>
                <a:spLocks noChangeAspect="1"/>
              </p:cNvSpPr>
              <p:nvPr/>
            </p:nvSpPr>
            <p:spPr>
              <a:xfrm rot="2305559" flipH="1" flipV="1">
                <a:off x="7916446" y="64742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5" name="Oval 54"/>
              <p:cNvSpPr>
                <a:spLocks noChangeAspect="1"/>
              </p:cNvSpPr>
              <p:nvPr/>
            </p:nvSpPr>
            <p:spPr>
              <a:xfrm rot="2305559" flipH="1" flipV="1">
                <a:off x="7916446" y="64738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 rot="2305559" flipH="1" flipV="1">
                <a:off x="7981597" y="650490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7" name="Oval 56"/>
              <p:cNvSpPr>
                <a:spLocks noChangeAspect="1"/>
              </p:cNvSpPr>
              <p:nvPr/>
            </p:nvSpPr>
            <p:spPr>
              <a:xfrm rot="2305559" flipH="1" flipV="1">
                <a:off x="7981597" y="650456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8" name="Oval 57"/>
              <p:cNvSpPr>
                <a:spLocks noChangeAspect="1"/>
              </p:cNvSpPr>
              <p:nvPr/>
            </p:nvSpPr>
            <p:spPr>
              <a:xfrm rot="2305559" flipH="1" flipV="1">
                <a:off x="8007591" y="655147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9" name="Oval 58"/>
              <p:cNvSpPr>
                <a:spLocks noChangeAspect="1"/>
              </p:cNvSpPr>
              <p:nvPr/>
            </p:nvSpPr>
            <p:spPr>
              <a:xfrm rot="2305559" flipH="1" flipV="1">
                <a:off x="8007591" y="655112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0" name="Oval 59"/>
              <p:cNvSpPr>
                <a:spLocks noChangeAspect="1"/>
              </p:cNvSpPr>
              <p:nvPr/>
            </p:nvSpPr>
            <p:spPr>
              <a:xfrm rot="2305559" flipH="1" flipV="1">
                <a:off x="8006870" y="66647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1" name="Oval 60"/>
              <p:cNvSpPr>
                <a:spLocks noChangeAspect="1"/>
              </p:cNvSpPr>
              <p:nvPr/>
            </p:nvSpPr>
            <p:spPr>
              <a:xfrm rot="2305559" flipH="1" flipV="1">
                <a:off x="8006870" y="66643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2" name="Oval 61"/>
              <p:cNvSpPr>
                <a:spLocks noChangeAspect="1"/>
              </p:cNvSpPr>
              <p:nvPr/>
            </p:nvSpPr>
            <p:spPr>
              <a:xfrm rot="2305559" flipH="1" flipV="1">
                <a:off x="8030746" y="661074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3" name="Oval 62"/>
              <p:cNvSpPr>
                <a:spLocks noChangeAspect="1"/>
              </p:cNvSpPr>
              <p:nvPr/>
            </p:nvSpPr>
            <p:spPr>
              <a:xfrm rot="2305559" flipH="1" flipV="1">
                <a:off x="8030746" y="661039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6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6873240"/>
          </a:xfrm>
          <a:prstGeom prst="rect">
            <a:avLst/>
          </a:prstGeom>
        </p:spPr>
      </p:pic>
      <p:grpSp>
        <p:nvGrpSpPr>
          <p:cNvPr id="9" name="Group 8"/>
          <p:cNvGrpSpPr/>
          <p:nvPr userDrawn="1"/>
        </p:nvGrpSpPr>
        <p:grpSpPr>
          <a:xfrm>
            <a:off x="7740233" y="6336972"/>
            <a:ext cx="1399539" cy="494594"/>
            <a:chOff x="7740233" y="6336972"/>
            <a:chExt cx="1399539" cy="494594"/>
          </a:xfrm>
        </p:grpSpPr>
        <p:sp>
          <p:nvSpPr>
            <p:cNvPr id="10" name="Rectangle 9"/>
            <p:cNvSpPr/>
            <p:nvPr/>
          </p:nvSpPr>
          <p:spPr>
            <a:xfrm>
              <a:off x="7994114" y="6336972"/>
              <a:ext cx="1136904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0" dirty="0" smtClean="0">
                  <a:solidFill>
                    <a:srgbClr val="FFFFFF"/>
                  </a:solidFill>
                  <a:latin typeface="Myriad Pro"/>
                  <a:cs typeface="Myriad Pro"/>
                </a:rPr>
                <a:t>Hepatitis</a:t>
              </a:r>
              <a:endParaRPr lang="en-US" sz="1800" b="0" dirty="0">
                <a:solidFill>
                  <a:srgbClr val="FFFFFF"/>
                </a:solidFill>
                <a:latin typeface="Myriad Pro"/>
                <a:cs typeface="Myriad Pro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8102609" y="6526766"/>
              <a:ext cx="1037163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rgbClr val="C25858"/>
                  </a:solidFill>
                  <a:latin typeface="Myriad Pro"/>
                  <a:cs typeface="Myriad Pro"/>
                </a:rPr>
                <a:t>web study</a:t>
              </a:r>
              <a:endParaRPr lang="en-US" sz="1300" dirty="0">
                <a:solidFill>
                  <a:srgbClr val="C25858"/>
                </a:solidFill>
                <a:latin typeface="Myriad Pro"/>
                <a:cs typeface="Myriad Pro"/>
              </a:endParaRPr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7740233" y="6413546"/>
              <a:ext cx="354457" cy="350649"/>
              <a:chOff x="7752933" y="6426246"/>
              <a:chExt cx="354457" cy="350649"/>
            </a:xfrm>
          </p:grpSpPr>
          <p:sp>
            <p:nvSpPr>
              <p:cNvPr id="13" name="Dodecagon 12"/>
              <p:cNvSpPr>
                <a:spLocks noChangeAspect="1"/>
              </p:cNvSpPr>
              <p:nvPr/>
            </p:nvSpPr>
            <p:spPr>
              <a:xfrm>
                <a:off x="7921208" y="64262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" name="Dodecagon 13"/>
              <p:cNvSpPr>
                <a:spLocks noChangeAspect="1"/>
              </p:cNvSpPr>
              <p:nvPr/>
            </p:nvSpPr>
            <p:spPr>
              <a:xfrm>
                <a:off x="785770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Dodecagon 14"/>
              <p:cNvSpPr>
                <a:spLocks noChangeAspect="1"/>
              </p:cNvSpPr>
              <p:nvPr/>
            </p:nvSpPr>
            <p:spPr>
              <a:xfrm>
                <a:off x="797835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Dodecagon 15"/>
              <p:cNvSpPr>
                <a:spLocks noChangeAspect="1"/>
              </p:cNvSpPr>
              <p:nvPr/>
            </p:nvSpPr>
            <p:spPr>
              <a:xfrm>
                <a:off x="8032333" y="64719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Dodecagon 16"/>
              <p:cNvSpPr>
                <a:spLocks noChangeAspect="1"/>
              </p:cNvSpPr>
              <p:nvPr/>
            </p:nvSpPr>
            <p:spPr>
              <a:xfrm>
                <a:off x="8068529" y="6525942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" name="Dodecagon 24"/>
              <p:cNvSpPr>
                <a:spLocks noChangeAspect="1"/>
              </p:cNvSpPr>
              <p:nvPr/>
            </p:nvSpPr>
            <p:spPr>
              <a:xfrm>
                <a:off x="8079958" y="65862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Dodecagon 25"/>
              <p:cNvSpPr>
                <a:spLocks noChangeAspect="1"/>
              </p:cNvSpPr>
              <p:nvPr/>
            </p:nvSpPr>
            <p:spPr>
              <a:xfrm>
                <a:off x="7806908" y="64738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" name="Dodecagon 26"/>
              <p:cNvSpPr>
                <a:spLocks noChangeAspect="1"/>
              </p:cNvSpPr>
              <p:nvPr/>
            </p:nvSpPr>
            <p:spPr>
              <a:xfrm>
                <a:off x="8067258" y="66516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8" name="Dodecagon 27"/>
              <p:cNvSpPr>
                <a:spLocks noChangeAspect="1"/>
              </p:cNvSpPr>
              <p:nvPr/>
            </p:nvSpPr>
            <p:spPr>
              <a:xfrm>
                <a:off x="7768808" y="65278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" name="Dodecagon 28"/>
              <p:cNvSpPr>
                <a:spLocks noChangeAspect="1"/>
              </p:cNvSpPr>
              <p:nvPr/>
            </p:nvSpPr>
            <p:spPr>
              <a:xfrm>
                <a:off x="8035508" y="67056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" name="Dodecagon 29"/>
              <p:cNvSpPr>
                <a:spLocks noChangeAspect="1"/>
              </p:cNvSpPr>
              <p:nvPr/>
            </p:nvSpPr>
            <p:spPr>
              <a:xfrm>
                <a:off x="7981533" y="67386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1" name="Dodecagon 30"/>
              <p:cNvSpPr>
                <a:spLocks noChangeAspect="1"/>
              </p:cNvSpPr>
              <p:nvPr/>
            </p:nvSpPr>
            <p:spPr>
              <a:xfrm>
                <a:off x="7921208" y="6749463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2" name="Dodecagon 31"/>
              <p:cNvSpPr>
                <a:spLocks noChangeAspect="1"/>
              </p:cNvSpPr>
              <p:nvPr/>
            </p:nvSpPr>
            <p:spPr>
              <a:xfrm>
                <a:off x="7857708" y="67405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" name="Dodecagon 32"/>
              <p:cNvSpPr>
                <a:spLocks noChangeAspect="1"/>
              </p:cNvSpPr>
              <p:nvPr/>
            </p:nvSpPr>
            <p:spPr>
              <a:xfrm>
                <a:off x="7803733" y="6703104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" name="Dodecagon 33"/>
              <p:cNvSpPr>
                <a:spLocks noChangeAspect="1"/>
              </p:cNvSpPr>
              <p:nvPr/>
            </p:nvSpPr>
            <p:spPr>
              <a:xfrm>
                <a:off x="7752933" y="65913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5" name="Dodecagon 34"/>
              <p:cNvSpPr>
                <a:spLocks noChangeAspect="1"/>
              </p:cNvSpPr>
              <p:nvPr/>
            </p:nvSpPr>
            <p:spPr>
              <a:xfrm>
                <a:off x="7768808" y="664849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" name="Dodecagon 35"/>
              <p:cNvSpPr>
                <a:spLocks noChangeAspect="1"/>
              </p:cNvSpPr>
              <p:nvPr/>
            </p:nvSpPr>
            <p:spPr>
              <a:xfrm>
                <a:off x="7886283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Dodecagon 36"/>
              <p:cNvSpPr>
                <a:spLocks noChangeAspect="1"/>
              </p:cNvSpPr>
              <p:nvPr/>
            </p:nvSpPr>
            <p:spPr>
              <a:xfrm>
                <a:off x="7952958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8" name="Oval 37"/>
              <p:cNvSpPr>
                <a:spLocks noChangeAspect="1"/>
              </p:cNvSpPr>
              <p:nvPr/>
            </p:nvSpPr>
            <p:spPr>
              <a:xfrm rot="2305559" flipH="1" flipV="1">
                <a:off x="7916243" y="6531622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9" name="Oval 38"/>
              <p:cNvSpPr>
                <a:spLocks noChangeAspect="1"/>
              </p:cNvSpPr>
              <p:nvPr/>
            </p:nvSpPr>
            <p:spPr>
              <a:xfrm rot="2305559" flipH="1" flipV="1">
                <a:off x="7919418" y="6635339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0" name="Oval 39"/>
              <p:cNvSpPr>
                <a:spLocks noChangeAspect="1"/>
              </p:cNvSpPr>
              <p:nvPr/>
            </p:nvSpPr>
            <p:spPr>
              <a:xfrm rot="2305559" flipH="1" flipV="1">
                <a:off x="7984834" y="6622301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1" name="Oval 40"/>
              <p:cNvSpPr>
                <a:spLocks noChangeAspect="1"/>
              </p:cNvSpPr>
              <p:nvPr/>
            </p:nvSpPr>
            <p:spPr>
              <a:xfrm rot="2305559" flipH="1" flipV="1">
                <a:off x="7861009" y="6628063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2" name="Oval 41"/>
              <p:cNvSpPr>
                <a:spLocks noChangeAspect="1"/>
              </p:cNvSpPr>
              <p:nvPr/>
            </p:nvSpPr>
            <p:spPr>
              <a:xfrm rot="2305559" flipH="1" flipV="1">
                <a:off x="7948196" y="66901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3" name="Oval 42"/>
              <p:cNvSpPr>
                <a:spLocks noChangeAspect="1"/>
              </p:cNvSpPr>
              <p:nvPr/>
            </p:nvSpPr>
            <p:spPr>
              <a:xfrm rot="2305559" flipH="1" flipV="1">
                <a:off x="7948196" y="66897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 rot="2305559" flipH="1" flipV="1">
                <a:off x="7884228" y="669117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 rot="2305559" flipH="1" flipV="1">
                <a:off x="7884228" y="669082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6" name="Oval 45"/>
              <p:cNvSpPr>
                <a:spLocks noChangeAspect="1"/>
              </p:cNvSpPr>
              <p:nvPr/>
            </p:nvSpPr>
            <p:spPr>
              <a:xfrm rot="2305559" flipH="1" flipV="1">
                <a:off x="7826609" y="666048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7" name="Oval 46"/>
              <p:cNvSpPr>
                <a:spLocks noChangeAspect="1"/>
              </p:cNvSpPr>
              <p:nvPr/>
            </p:nvSpPr>
            <p:spPr>
              <a:xfrm rot="2305559" flipH="1" flipV="1">
                <a:off x="7826609" y="666013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8" name="Oval 47"/>
              <p:cNvSpPr>
                <a:spLocks noChangeAspect="1"/>
              </p:cNvSpPr>
              <p:nvPr/>
            </p:nvSpPr>
            <p:spPr>
              <a:xfrm rot="2305559" flipH="1" flipV="1">
                <a:off x="7806844" y="660121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9" name="Oval 48"/>
              <p:cNvSpPr>
                <a:spLocks noChangeAspect="1"/>
              </p:cNvSpPr>
              <p:nvPr/>
            </p:nvSpPr>
            <p:spPr>
              <a:xfrm rot="2305559" flipH="1" flipV="1">
                <a:off x="7806844" y="660086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 rot="2305559" flipH="1" flipV="1">
                <a:off x="7822719" y="654829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1" name="Oval 50"/>
              <p:cNvSpPr>
                <a:spLocks noChangeAspect="1"/>
              </p:cNvSpPr>
              <p:nvPr/>
            </p:nvSpPr>
            <p:spPr>
              <a:xfrm rot="2305559" flipH="1" flipV="1">
                <a:off x="7822719" y="6547945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2" name="Oval 51"/>
              <p:cNvSpPr>
                <a:spLocks noChangeAspect="1"/>
              </p:cNvSpPr>
              <p:nvPr/>
            </p:nvSpPr>
            <p:spPr>
              <a:xfrm rot="2305559" flipH="1" flipV="1">
                <a:off x="7859761" y="650489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3" name="Oval 52"/>
              <p:cNvSpPr>
                <a:spLocks noChangeAspect="1"/>
              </p:cNvSpPr>
              <p:nvPr/>
            </p:nvSpPr>
            <p:spPr>
              <a:xfrm rot="2305559" flipH="1" flipV="1">
                <a:off x="7859761" y="650455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4" name="Oval 53"/>
              <p:cNvSpPr>
                <a:spLocks noChangeAspect="1"/>
              </p:cNvSpPr>
              <p:nvPr/>
            </p:nvSpPr>
            <p:spPr>
              <a:xfrm rot="2305559" flipH="1" flipV="1">
                <a:off x="7916446" y="64742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5" name="Oval 54"/>
              <p:cNvSpPr>
                <a:spLocks noChangeAspect="1"/>
              </p:cNvSpPr>
              <p:nvPr/>
            </p:nvSpPr>
            <p:spPr>
              <a:xfrm rot="2305559" flipH="1" flipV="1">
                <a:off x="7916446" y="64738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 rot="2305559" flipH="1" flipV="1">
                <a:off x="7981597" y="650490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7" name="Oval 56"/>
              <p:cNvSpPr>
                <a:spLocks noChangeAspect="1"/>
              </p:cNvSpPr>
              <p:nvPr/>
            </p:nvSpPr>
            <p:spPr>
              <a:xfrm rot="2305559" flipH="1" flipV="1">
                <a:off x="7981597" y="650456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8" name="Oval 57"/>
              <p:cNvSpPr>
                <a:spLocks noChangeAspect="1"/>
              </p:cNvSpPr>
              <p:nvPr/>
            </p:nvSpPr>
            <p:spPr>
              <a:xfrm rot="2305559" flipH="1" flipV="1">
                <a:off x="8007591" y="655147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9" name="Oval 58"/>
              <p:cNvSpPr>
                <a:spLocks noChangeAspect="1"/>
              </p:cNvSpPr>
              <p:nvPr/>
            </p:nvSpPr>
            <p:spPr>
              <a:xfrm rot="2305559" flipH="1" flipV="1">
                <a:off x="8007591" y="655112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0" name="Oval 59"/>
              <p:cNvSpPr>
                <a:spLocks noChangeAspect="1"/>
              </p:cNvSpPr>
              <p:nvPr/>
            </p:nvSpPr>
            <p:spPr>
              <a:xfrm rot="2305559" flipH="1" flipV="1">
                <a:off x="8006870" y="66647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1" name="Oval 60"/>
              <p:cNvSpPr>
                <a:spLocks noChangeAspect="1"/>
              </p:cNvSpPr>
              <p:nvPr/>
            </p:nvSpPr>
            <p:spPr>
              <a:xfrm rot="2305559" flipH="1" flipV="1">
                <a:off x="8006870" y="66643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2" name="Oval 61"/>
              <p:cNvSpPr>
                <a:spLocks noChangeAspect="1"/>
              </p:cNvSpPr>
              <p:nvPr/>
            </p:nvSpPr>
            <p:spPr>
              <a:xfrm rot="2305559" flipH="1" flipV="1">
                <a:off x="8030746" y="661074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3" name="Oval 62"/>
              <p:cNvSpPr>
                <a:spLocks noChangeAspect="1"/>
              </p:cNvSpPr>
              <p:nvPr/>
            </p:nvSpPr>
            <p:spPr>
              <a:xfrm rot="2305559" flipH="1" flipV="1">
                <a:off x="8030746" y="661039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6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713818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1" y="3276600"/>
            <a:ext cx="8077200" cy="1238250"/>
          </a:xfrm>
          <a:prstGeom prst="rect">
            <a:avLst/>
          </a:prstGeom>
        </p:spPr>
        <p:txBody>
          <a:bodyPr tIns="0" anchor="t">
            <a:normAutofit/>
          </a:bodyPr>
          <a:lstStyle>
            <a:lvl1pPr algn="ctr">
              <a:defRPr sz="3200" b="0" cap="none">
                <a:solidFill>
                  <a:srgbClr val="003A78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3401" y="2476500"/>
            <a:ext cx="8077200" cy="790576"/>
          </a:xfrm>
          <a:prstGeom prst="rect">
            <a:avLst/>
          </a:prstGeom>
        </p:spPr>
        <p:txBody>
          <a:bodyPr bIns="0" anchor="b"/>
          <a:lstStyle>
            <a:lvl1pPr marL="0" indent="0" algn="ctr">
              <a:buNone/>
              <a:defRPr sz="2000" cap="small" baseline="0">
                <a:solidFill>
                  <a:srgbClr val="003A78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HEADER TEXT</a:t>
            </a:r>
          </a:p>
        </p:txBody>
      </p:sp>
      <p:pic>
        <p:nvPicPr>
          <p:cNvPr id="12" name="Picture 1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grpSp>
        <p:nvGrpSpPr>
          <p:cNvPr id="4" name="Group 3"/>
          <p:cNvGrpSpPr/>
          <p:nvPr userDrawn="1"/>
        </p:nvGrpSpPr>
        <p:grpSpPr>
          <a:xfrm>
            <a:off x="7740233" y="6336972"/>
            <a:ext cx="1399539" cy="494594"/>
            <a:chOff x="7740233" y="6336972"/>
            <a:chExt cx="1399539" cy="494594"/>
          </a:xfrm>
        </p:grpSpPr>
        <p:sp>
          <p:nvSpPr>
            <p:cNvPr id="11" name="Rectangle 10"/>
            <p:cNvSpPr/>
            <p:nvPr/>
          </p:nvSpPr>
          <p:spPr>
            <a:xfrm>
              <a:off x="7994114" y="6336972"/>
              <a:ext cx="1136904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0" dirty="0" smtClean="0">
                  <a:solidFill>
                    <a:srgbClr val="FFFFFF"/>
                  </a:solidFill>
                  <a:latin typeface="Myriad Pro"/>
                  <a:cs typeface="Myriad Pro"/>
                </a:rPr>
                <a:t>Hepatitis</a:t>
              </a:r>
              <a:endParaRPr lang="en-US" sz="1800" b="0" dirty="0">
                <a:solidFill>
                  <a:srgbClr val="FFFFFF"/>
                </a:solidFill>
                <a:latin typeface="Myriad Pro"/>
                <a:cs typeface="Myriad Pro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8102609" y="6526766"/>
              <a:ext cx="1037163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rgbClr val="C25858"/>
                  </a:solidFill>
                  <a:latin typeface="Myriad Pro"/>
                  <a:cs typeface="Myriad Pro"/>
                </a:rPr>
                <a:t>web study</a:t>
              </a:r>
              <a:endParaRPr lang="en-US" sz="1300" dirty="0">
                <a:solidFill>
                  <a:srgbClr val="C25858"/>
                </a:solidFill>
                <a:latin typeface="Myriad Pro"/>
                <a:cs typeface="Myriad Pro"/>
              </a:endParaRPr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7740233" y="6413546"/>
              <a:ext cx="354457" cy="350649"/>
              <a:chOff x="7752933" y="6426246"/>
              <a:chExt cx="354457" cy="350649"/>
            </a:xfrm>
          </p:grpSpPr>
          <p:sp>
            <p:nvSpPr>
              <p:cNvPr id="20" name="Dodecagon 19"/>
              <p:cNvSpPr>
                <a:spLocks noChangeAspect="1"/>
              </p:cNvSpPr>
              <p:nvPr/>
            </p:nvSpPr>
            <p:spPr>
              <a:xfrm>
                <a:off x="7921208" y="64262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1" name="Dodecagon 20"/>
              <p:cNvSpPr>
                <a:spLocks noChangeAspect="1"/>
              </p:cNvSpPr>
              <p:nvPr/>
            </p:nvSpPr>
            <p:spPr>
              <a:xfrm>
                <a:off x="785770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" name="Dodecagon 21"/>
              <p:cNvSpPr>
                <a:spLocks noChangeAspect="1"/>
              </p:cNvSpPr>
              <p:nvPr/>
            </p:nvSpPr>
            <p:spPr>
              <a:xfrm>
                <a:off x="797835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3" name="Dodecagon 22"/>
              <p:cNvSpPr>
                <a:spLocks noChangeAspect="1"/>
              </p:cNvSpPr>
              <p:nvPr/>
            </p:nvSpPr>
            <p:spPr>
              <a:xfrm>
                <a:off x="8032333" y="64719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" name="Dodecagon 23"/>
              <p:cNvSpPr>
                <a:spLocks noChangeAspect="1"/>
              </p:cNvSpPr>
              <p:nvPr/>
            </p:nvSpPr>
            <p:spPr>
              <a:xfrm>
                <a:off x="8068529" y="6525942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" name="Dodecagon 24"/>
              <p:cNvSpPr>
                <a:spLocks noChangeAspect="1"/>
              </p:cNvSpPr>
              <p:nvPr/>
            </p:nvSpPr>
            <p:spPr>
              <a:xfrm>
                <a:off x="8079958" y="65862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Dodecagon 25"/>
              <p:cNvSpPr>
                <a:spLocks noChangeAspect="1"/>
              </p:cNvSpPr>
              <p:nvPr/>
            </p:nvSpPr>
            <p:spPr>
              <a:xfrm>
                <a:off x="7806908" y="64738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" name="Dodecagon 26"/>
              <p:cNvSpPr>
                <a:spLocks noChangeAspect="1"/>
              </p:cNvSpPr>
              <p:nvPr/>
            </p:nvSpPr>
            <p:spPr>
              <a:xfrm>
                <a:off x="8067258" y="66516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8" name="Dodecagon 27"/>
              <p:cNvSpPr>
                <a:spLocks noChangeAspect="1"/>
              </p:cNvSpPr>
              <p:nvPr/>
            </p:nvSpPr>
            <p:spPr>
              <a:xfrm>
                <a:off x="7768808" y="65278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" name="Dodecagon 28"/>
              <p:cNvSpPr>
                <a:spLocks noChangeAspect="1"/>
              </p:cNvSpPr>
              <p:nvPr/>
            </p:nvSpPr>
            <p:spPr>
              <a:xfrm>
                <a:off x="8035508" y="67056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" name="Dodecagon 29"/>
              <p:cNvSpPr>
                <a:spLocks noChangeAspect="1"/>
              </p:cNvSpPr>
              <p:nvPr/>
            </p:nvSpPr>
            <p:spPr>
              <a:xfrm>
                <a:off x="7981533" y="67386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1" name="Dodecagon 30"/>
              <p:cNvSpPr>
                <a:spLocks noChangeAspect="1"/>
              </p:cNvSpPr>
              <p:nvPr/>
            </p:nvSpPr>
            <p:spPr>
              <a:xfrm>
                <a:off x="7921208" y="6749463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2" name="Dodecagon 31"/>
              <p:cNvSpPr>
                <a:spLocks noChangeAspect="1"/>
              </p:cNvSpPr>
              <p:nvPr/>
            </p:nvSpPr>
            <p:spPr>
              <a:xfrm>
                <a:off x="7857708" y="67405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" name="Dodecagon 32"/>
              <p:cNvSpPr>
                <a:spLocks noChangeAspect="1"/>
              </p:cNvSpPr>
              <p:nvPr/>
            </p:nvSpPr>
            <p:spPr>
              <a:xfrm>
                <a:off x="7803733" y="6703104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" name="Dodecagon 33"/>
              <p:cNvSpPr>
                <a:spLocks noChangeAspect="1"/>
              </p:cNvSpPr>
              <p:nvPr/>
            </p:nvSpPr>
            <p:spPr>
              <a:xfrm>
                <a:off x="7752933" y="65913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5" name="Dodecagon 34"/>
              <p:cNvSpPr>
                <a:spLocks noChangeAspect="1"/>
              </p:cNvSpPr>
              <p:nvPr/>
            </p:nvSpPr>
            <p:spPr>
              <a:xfrm>
                <a:off x="7768808" y="664849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" name="Dodecagon 35"/>
              <p:cNvSpPr>
                <a:spLocks noChangeAspect="1"/>
              </p:cNvSpPr>
              <p:nvPr/>
            </p:nvSpPr>
            <p:spPr>
              <a:xfrm>
                <a:off x="7886283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Dodecagon 36"/>
              <p:cNvSpPr>
                <a:spLocks noChangeAspect="1"/>
              </p:cNvSpPr>
              <p:nvPr/>
            </p:nvSpPr>
            <p:spPr>
              <a:xfrm>
                <a:off x="7952958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8" name="Oval 37"/>
              <p:cNvSpPr>
                <a:spLocks noChangeAspect="1"/>
              </p:cNvSpPr>
              <p:nvPr/>
            </p:nvSpPr>
            <p:spPr>
              <a:xfrm rot="2305559" flipH="1" flipV="1">
                <a:off x="7916243" y="6531622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9" name="Oval 38"/>
              <p:cNvSpPr>
                <a:spLocks noChangeAspect="1"/>
              </p:cNvSpPr>
              <p:nvPr/>
            </p:nvSpPr>
            <p:spPr>
              <a:xfrm rot="2305559" flipH="1" flipV="1">
                <a:off x="7919418" y="6635339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0" name="Oval 39"/>
              <p:cNvSpPr>
                <a:spLocks noChangeAspect="1"/>
              </p:cNvSpPr>
              <p:nvPr/>
            </p:nvSpPr>
            <p:spPr>
              <a:xfrm rot="2305559" flipH="1" flipV="1">
                <a:off x="7984834" y="6622301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1" name="Oval 40"/>
              <p:cNvSpPr>
                <a:spLocks noChangeAspect="1"/>
              </p:cNvSpPr>
              <p:nvPr/>
            </p:nvSpPr>
            <p:spPr>
              <a:xfrm rot="2305559" flipH="1" flipV="1">
                <a:off x="7861009" y="6628063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2" name="Oval 41"/>
              <p:cNvSpPr>
                <a:spLocks noChangeAspect="1"/>
              </p:cNvSpPr>
              <p:nvPr/>
            </p:nvSpPr>
            <p:spPr>
              <a:xfrm rot="2305559" flipH="1" flipV="1">
                <a:off x="7948196" y="66901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3" name="Oval 42"/>
              <p:cNvSpPr>
                <a:spLocks noChangeAspect="1"/>
              </p:cNvSpPr>
              <p:nvPr/>
            </p:nvSpPr>
            <p:spPr>
              <a:xfrm rot="2305559" flipH="1" flipV="1">
                <a:off x="7948196" y="66897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 rot="2305559" flipH="1" flipV="1">
                <a:off x="7884228" y="669117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 rot="2305559" flipH="1" flipV="1">
                <a:off x="7884228" y="669082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6" name="Oval 45"/>
              <p:cNvSpPr>
                <a:spLocks noChangeAspect="1"/>
              </p:cNvSpPr>
              <p:nvPr/>
            </p:nvSpPr>
            <p:spPr>
              <a:xfrm rot="2305559" flipH="1" flipV="1">
                <a:off x="7826609" y="666048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7" name="Oval 46"/>
              <p:cNvSpPr>
                <a:spLocks noChangeAspect="1"/>
              </p:cNvSpPr>
              <p:nvPr/>
            </p:nvSpPr>
            <p:spPr>
              <a:xfrm rot="2305559" flipH="1" flipV="1">
                <a:off x="7826609" y="666013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8" name="Oval 47"/>
              <p:cNvSpPr>
                <a:spLocks noChangeAspect="1"/>
              </p:cNvSpPr>
              <p:nvPr/>
            </p:nvSpPr>
            <p:spPr>
              <a:xfrm rot="2305559" flipH="1" flipV="1">
                <a:off x="7806844" y="660121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9" name="Oval 48"/>
              <p:cNvSpPr>
                <a:spLocks noChangeAspect="1"/>
              </p:cNvSpPr>
              <p:nvPr/>
            </p:nvSpPr>
            <p:spPr>
              <a:xfrm rot="2305559" flipH="1" flipV="1">
                <a:off x="7806844" y="660086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 rot="2305559" flipH="1" flipV="1">
                <a:off x="7822719" y="654829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1" name="Oval 50"/>
              <p:cNvSpPr>
                <a:spLocks noChangeAspect="1"/>
              </p:cNvSpPr>
              <p:nvPr/>
            </p:nvSpPr>
            <p:spPr>
              <a:xfrm rot="2305559" flipH="1" flipV="1">
                <a:off x="7822719" y="6547945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2" name="Oval 51"/>
              <p:cNvSpPr>
                <a:spLocks noChangeAspect="1"/>
              </p:cNvSpPr>
              <p:nvPr/>
            </p:nvSpPr>
            <p:spPr>
              <a:xfrm rot="2305559" flipH="1" flipV="1">
                <a:off x="7859761" y="650489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3" name="Oval 52"/>
              <p:cNvSpPr>
                <a:spLocks noChangeAspect="1"/>
              </p:cNvSpPr>
              <p:nvPr/>
            </p:nvSpPr>
            <p:spPr>
              <a:xfrm rot="2305559" flipH="1" flipV="1">
                <a:off x="7859761" y="650455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4" name="Oval 53"/>
              <p:cNvSpPr>
                <a:spLocks noChangeAspect="1"/>
              </p:cNvSpPr>
              <p:nvPr/>
            </p:nvSpPr>
            <p:spPr>
              <a:xfrm rot="2305559" flipH="1" flipV="1">
                <a:off x="7916446" y="64742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5" name="Oval 54"/>
              <p:cNvSpPr>
                <a:spLocks noChangeAspect="1"/>
              </p:cNvSpPr>
              <p:nvPr/>
            </p:nvSpPr>
            <p:spPr>
              <a:xfrm rot="2305559" flipH="1" flipV="1">
                <a:off x="7916446" y="64738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 rot="2305559" flipH="1" flipV="1">
                <a:off x="7981597" y="650490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7" name="Oval 56"/>
              <p:cNvSpPr>
                <a:spLocks noChangeAspect="1"/>
              </p:cNvSpPr>
              <p:nvPr/>
            </p:nvSpPr>
            <p:spPr>
              <a:xfrm rot="2305559" flipH="1" flipV="1">
                <a:off x="7981597" y="650456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8" name="Oval 57"/>
              <p:cNvSpPr>
                <a:spLocks noChangeAspect="1"/>
              </p:cNvSpPr>
              <p:nvPr/>
            </p:nvSpPr>
            <p:spPr>
              <a:xfrm rot="2305559" flipH="1" flipV="1">
                <a:off x="8007591" y="655147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9" name="Oval 58"/>
              <p:cNvSpPr>
                <a:spLocks noChangeAspect="1"/>
              </p:cNvSpPr>
              <p:nvPr/>
            </p:nvSpPr>
            <p:spPr>
              <a:xfrm rot="2305559" flipH="1" flipV="1">
                <a:off x="8007591" y="655112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0" name="Oval 59"/>
              <p:cNvSpPr>
                <a:spLocks noChangeAspect="1"/>
              </p:cNvSpPr>
              <p:nvPr/>
            </p:nvSpPr>
            <p:spPr>
              <a:xfrm rot="2305559" flipH="1" flipV="1">
                <a:off x="8006870" y="66647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1" name="Oval 60"/>
              <p:cNvSpPr>
                <a:spLocks noChangeAspect="1"/>
              </p:cNvSpPr>
              <p:nvPr/>
            </p:nvSpPr>
            <p:spPr>
              <a:xfrm rot="2305559" flipH="1" flipV="1">
                <a:off x="8006870" y="66643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2" name="Oval 61"/>
              <p:cNvSpPr>
                <a:spLocks noChangeAspect="1"/>
              </p:cNvSpPr>
              <p:nvPr/>
            </p:nvSpPr>
            <p:spPr>
              <a:xfrm rot="2305559" flipH="1" flipV="1">
                <a:off x="8030746" y="661074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3" name="Oval 62"/>
              <p:cNvSpPr>
                <a:spLocks noChangeAspect="1"/>
              </p:cNvSpPr>
              <p:nvPr/>
            </p:nvSpPr>
            <p:spPr>
              <a:xfrm rot="2305559" flipH="1" flipV="1">
                <a:off x="8030746" y="661039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2600325"/>
            <a:ext cx="3657600" cy="685800"/>
          </a:xfrm>
          <a:prstGeom prst="rect">
            <a:avLst/>
          </a:prstGeom>
        </p:spPr>
        <p:txBody>
          <a:bodyPr tIns="0" anchor="t">
            <a:normAutofit/>
          </a:bodyPr>
          <a:lstStyle>
            <a:lvl1pPr algn="l">
              <a:defRPr sz="3200" b="0" cap="none">
                <a:solidFill>
                  <a:srgbClr val="003A78"/>
                </a:solidFill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3400" y="2028825"/>
            <a:ext cx="3657600" cy="533400"/>
          </a:xfrm>
          <a:prstGeom prst="rect">
            <a:avLst/>
          </a:prstGeom>
        </p:spPr>
        <p:txBody>
          <a:bodyPr bIns="0" anchor="b"/>
          <a:lstStyle>
            <a:lvl1pPr marL="0" indent="0" algn="l">
              <a:buNone/>
              <a:defRPr sz="2400" cap="small" baseline="0">
                <a:solidFill>
                  <a:srgbClr val="003A78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subtitle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525" y="3429002"/>
            <a:ext cx="4572001" cy="1612899"/>
          </a:xfrm>
          <a:prstGeom prst="rect">
            <a:avLst/>
          </a:prstGeom>
          <a:solidFill>
            <a:srgbClr val="F0EADC"/>
          </a:solidFill>
          <a:ln>
            <a:solidFill>
              <a:srgbClr val="78A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588933" y="1828800"/>
            <a:ext cx="4572001" cy="1581150"/>
          </a:xfrm>
          <a:prstGeom prst="rect">
            <a:avLst/>
          </a:prstGeom>
          <a:solidFill>
            <a:srgbClr val="F0EADC"/>
          </a:solidFill>
          <a:ln>
            <a:solidFill>
              <a:srgbClr val="78A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0" hasCustomPrompt="1"/>
          </p:nvPr>
        </p:nvSpPr>
        <p:spPr>
          <a:xfrm>
            <a:off x="4876800" y="3581400"/>
            <a:ext cx="3962400" cy="1219200"/>
          </a:xfrm>
          <a:prstGeom prst="rect">
            <a:avLst/>
          </a:prstGeom>
        </p:spPr>
        <p:txBody>
          <a:bodyPr/>
          <a:lstStyle>
            <a:lvl1pPr marL="228600" indent="-228600">
              <a:defRPr sz="2000">
                <a:solidFill>
                  <a:srgbClr val="003A78"/>
                </a:solidFill>
              </a:defRPr>
            </a:lvl1pPr>
          </a:lstStyle>
          <a:p>
            <a:pPr lvl="0"/>
            <a:r>
              <a:rPr lang="en-US" dirty="0" smtClean="0"/>
              <a:t>Click to edit text</a:t>
            </a:r>
          </a:p>
        </p:txBody>
      </p:sp>
      <p:pic>
        <p:nvPicPr>
          <p:cNvPr id="18" name="Picture 1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sp>
        <p:nvSpPr>
          <p:cNvPr id="19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cxnSp>
        <p:nvCxnSpPr>
          <p:cNvPr id="21" name="Straight Connector 20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Picture 2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cxnSp>
        <p:nvCxnSpPr>
          <p:cNvPr id="23" name="Straight Connector 22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3" name="Group 12"/>
          <p:cNvGrpSpPr/>
          <p:nvPr userDrawn="1"/>
        </p:nvGrpSpPr>
        <p:grpSpPr>
          <a:xfrm>
            <a:off x="7740233" y="6336972"/>
            <a:ext cx="1399539" cy="494594"/>
            <a:chOff x="7740233" y="6336972"/>
            <a:chExt cx="1399539" cy="494594"/>
          </a:xfrm>
        </p:grpSpPr>
        <p:sp>
          <p:nvSpPr>
            <p:cNvPr id="16" name="Rectangle 15"/>
            <p:cNvSpPr/>
            <p:nvPr/>
          </p:nvSpPr>
          <p:spPr>
            <a:xfrm>
              <a:off x="7994114" y="6336972"/>
              <a:ext cx="1136904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0" dirty="0" smtClean="0">
                  <a:solidFill>
                    <a:srgbClr val="FFFFFF"/>
                  </a:solidFill>
                  <a:latin typeface="Myriad Pro"/>
                  <a:cs typeface="Myriad Pro"/>
                </a:rPr>
                <a:t>Hepatitis</a:t>
              </a:r>
              <a:endParaRPr lang="en-US" sz="1800" b="0" dirty="0">
                <a:solidFill>
                  <a:srgbClr val="FFFFFF"/>
                </a:solidFill>
                <a:latin typeface="Myriad Pro"/>
                <a:cs typeface="Myriad Pro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8102609" y="6526766"/>
              <a:ext cx="1037163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rgbClr val="C25858"/>
                  </a:solidFill>
                  <a:latin typeface="Myriad Pro"/>
                  <a:cs typeface="Myriad Pro"/>
                </a:rPr>
                <a:t>web study</a:t>
              </a:r>
              <a:endParaRPr lang="en-US" sz="1300" dirty="0">
                <a:solidFill>
                  <a:srgbClr val="C25858"/>
                </a:solidFill>
                <a:latin typeface="Myriad Pro"/>
                <a:cs typeface="Myriad Pro"/>
              </a:endParaRPr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7740233" y="6413546"/>
              <a:ext cx="354457" cy="350649"/>
              <a:chOff x="7752933" y="6426246"/>
              <a:chExt cx="354457" cy="350649"/>
            </a:xfrm>
          </p:grpSpPr>
          <p:sp>
            <p:nvSpPr>
              <p:cNvPr id="26" name="Dodecagon 25"/>
              <p:cNvSpPr>
                <a:spLocks noChangeAspect="1"/>
              </p:cNvSpPr>
              <p:nvPr/>
            </p:nvSpPr>
            <p:spPr>
              <a:xfrm>
                <a:off x="7921208" y="64262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" name="Dodecagon 26"/>
              <p:cNvSpPr>
                <a:spLocks noChangeAspect="1"/>
              </p:cNvSpPr>
              <p:nvPr/>
            </p:nvSpPr>
            <p:spPr>
              <a:xfrm>
                <a:off x="785770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8" name="Dodecagon 27"/>
              <p:cNvSpPr>
                <a:spLocks noChangeAspect="1"/>
              </p:cNvSpPr>
              <p:nvPr/>
            </p:nvSpPr>
            <p:spPr>
              <a:xfrm>
                <a:off x="797835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" name="Dodecagon 28"/>
              <p:cNvSpPr>
                <a:spLocks noChangeAspect="1"/>
              </p:cNvSpPr>
              <p:nvPr/>
            </p:nvSpPr>
            <p:spPr>
              <a:xfrm>
                <a:off x="8032333" y="64719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" name="Dodecagon 29"/>
              <p:cNvSpPr>
                <a:spLocks noChangeAspect="1"/>
              </p:cNvSpPr>
              <p:nvPr/>
            </p:nvSpPr>
            <p:spPr>
              <a:xfrm>
                <a:off x="8068529" y="6525942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1" name="Dodecagon 30"/>
              <p:cNvSpPr>
                <a:spLocks noChangeAspect="1"/>
              </p:cNvSpPr>
              <p:nvPr/>
            </p:nvSpPr>
            <p:spPr>
              <a:xfrm>
                <a:off x="8079958" y="65862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2" name="Dodecagon 31"/>
              <p:cNvSpPr>
                <a:spLocks noChangeAspect="1"/>
              </p:cNvSpPr>
              <p:nvPr/>
            </p:nvSpPr>
            <p:spPr>
              <a:xfrm>
                <a:off x="7806908" y="64738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" name="Dodecagon 32"/>
              <p:cNvSpPr>
                <a:spLocks noChangeAspect="1"/>
              </p:cNvSpPr>
              <p:nvPr/>
            </p:nvSpPr>
            <p:spPr>
              <a:xfrm>
                <a:off x="8067258" y="66516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" name="Dodecagon 33"/>
              <p:cNvSpPr>
                <a:spLocks noChangeAspect="1"/>
              </p:cNvSpPr>
              <p:nvPr/>
            </p:nvSpPr>
            <p:spPr>
              <a:xfrm>
                <a:off x="7768808" y="65278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5" name="Dodecagon 34"/>
              <p:cNvSpPr>
                <a:spLocks noChangeAspect="1"/>
              </p:cNvSpPr>
              <p:nvPr/>
            </p:nvSpPr>
            <p:spPr>
              <a:xfrm>
                <a:off x="8035508" y="67056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" name="Dodecagon 35"/>
              <p:cNvSpPr>
                <a:spLocks noChangeAspect="1"/>
              </p:cNvSpPr>
              <p:nvPr/>
            </p:nvSpPr>
            <p:spPr>
              <a:xfrm>
                <a:off x="7981533" y="67386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Dodecagon 36"/>
              <p:cNvSpPr>
                <a:spLocks noChangeAspect="1"/>
              </p:cNvSpPr>
              <p:nvPr/>
            </p:nvSpPr>
            <p:spPr>
              <a:xfrm>
                <a:off x="7921208" y="6749463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8" name="Dodecagon 37"/>
              <p:cNvSpPr>
                <a:spLocks noChangeAspect="1"/>
              </p:cNvSpPr>
              <p:nvPr/>
            </p:nvSpPr>
            <p:spPr>
              <a:xfrm>
                <a:off x="7857708" y="67405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9" name="Dodecagon 38"/>
              <p:cNvSpPr>
                <a:spLocks noChangeAspect="1"/>
              </p:cNvSpPr>
              <p:nvPr/>
            </p:nvSpPr>
            <p:spPr>
              <a:xfrm>
                <a:off x="7803733" y="6703104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0" name="Dodecagon 39"/>
              <p:cNvSpPr>
                <a:spLocks noChangeAspect="1"/>
              </p:cNvSpPr>
              <p:nvPr/>
            </p:nvSpPr>
            <p:spPr>
              <a:xfrm>
                <a:off x="7752933" y="65913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1" name="Dodecagon 40"/>
              <p:cNvSpPr>
                <a:spLocks noChangeAspect="1"/>
              </p:cNvSpPr>
              <p:nvPr/>
            </p:nvSpPr>
            <p:spPr>
              <a:xfrm>
                <a:off x="7768808" y="664849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2" name="Dodecagon 41"/>
              <p:cNvSpPr>
                <a:spLocks noChangeAspect="1"/>
              </p:cNvSpPr>
              <p:nvPr/>
            </p:nvSpPr>
            <p:spPr>
              <a:xfrm>
                <a:off x="7886283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3" name="Dodecagon 42"/>
              <p:cNvSpPr>
                <a:spLocks noChangeAspect="1"/>
              </p:cNvSpPr>
              <p:nvPr/>
            </p:nvSpPr>
            <p:spPr>
              <a:xfrm>
                <a:off x="7952958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 rot="2305559" flipH="1" flipV="1">
                <a:off x="7916243" y="6531622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 rot="2305559" flipH="1" flipV="1">
                <a:off x="7919418" y="6635339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6" name="Oval 45"/>
              <p:cNvSpPr>
                <a:spLocks noChangeAspect="1"/>
              </p:cNvSpPr>
              <p:nvPr/>
            </p:nvSpPr>
            <p:spPr>
              <a:xfrm rot="2305559" flipH="1" flipV="1">
                <a:off x="7984834" y="6622301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7" name="Oval 46"/>
              <p:cNvSpPr>
                <a:spLocks noChangeAspect="1"/>
              </p:cNvSpPr>
              <p:nvPr/>
            </p:nvSpPr>
            <p:spPr>
              <a:xfrm rot="2305559" flipH="1" flipV="1">
                <a:off x="7861009" y="6628063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8" name="Oval 47"/>
              <p:cNvSpPr>
                <a:spLocks noChangeAspect="1"/>
              </p:cNvSpPr>
              <p:nvPr/>
            </p:nvSpPr>
            <p:spPr>
              <a:xfrm rot="2305559" flipH="1" flipV="1">
                <a:off x="7948196" y="66901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9" name="Oval 48"/>
              <p:cNvSpPr>
                <a:spLocks noChangeAspect="1"/>
              </p:cNvSpPr>
              <p:nvPr/>
            </p:nvSpPr>
            <p:spPr>
              <a:xfrm rot="2305559" flipH="1" flipV="1">
                <a:off x="7948196" y="66897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 rot="2305559" flipH="1" flipV="1">
                <a:off x="7884228" y="669117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1" name="Oval 50"/>
              <p:cNvSpPr>
                <a:spLocks noChangeAspect="1"/>
              </p:cNvSpPr>
              <p:nvPr/>
            </p:nvSpPr>
            <p:spPr>
              <a:xfrm rot="2305559" flipH="1" flipV="1">
                <a:off x="7884228" y="669082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2" name="Oval 51"/>
              <p:cNvSpPr>
                <a:spLocks noChangeAspect="1"/>
              </p:cNvSpPr>
              <p:nvPr/>
            </p:nvSpPr>
            <p:spPr>
              <a:xfrm rot="2305559" flipH="1" flipV="1">
                <a:off x="7826609" y="666048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3" name="Oval 52"/>
              <p:cNvSpPr>
                <a:spLocks noChangeAspect="1"/>
              </p:cNvSpPr>
              <p:nvPr/>
            </p:nvSpPr>
            <p:spPr>
              <a:xfrm rot="2305559" flipH="1" flipV="1">
                <a:off x="7826609" y="666013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4" name="Oval 53"/>
              <p:cNvSpPr>
                <a:spLocks noChangeAspect="1"/>
              </p:cNvSpPr>
              <p:nvPr/>
            </p:nvSpPr>
            <p:spPr>
              <a:xfrm rot="2305559" flipH="1" flipV="1">
                <a:off x="7806844" y="660121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5" name="Oval 54"/>
              <p:cNvSpPr>
                <a:spLocks noChangeAspect="1"/>
              </p:cNvSpPr>
              <p:nvPr/>
            </p:nvSpPr>
            <p:spPr>
              <a:xfrm rot="2305559" flipH="1" flipV="1">
                <a:off x="7806844" y="660086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 rot="2305559" flipH="1" flipV="1">
                <a:off x="7822719" y="654829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7" name="Oval 56"/>
              <p:cNvSpPr>
                <a:spLocks noChangeAspect="1"/>
              </p:cNvSpPr>
              <p:nvPr/>
            </p:nvSpPr>
            <p:spPr>
              <a:xfrm rot="2305559" flipH="1" flipV="1">
                <a:off x="7822719" y="6547945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8" name="Oval 57"/>
              <p:cNvSpPr>
                <a:spLocks noChangeAspect="1"/>
              </p:cNvSpPr>
              <p:nvPr/>
            </p:nvSpPr>
            <p:spPr>
              <a:xfrm rot="2305559" flipH="1" flipV="1">
                <a:off x="7859761" y="650489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9" name="Oval 58"/>
              <p:cNvSpPr>
                <a:spLocks noChangeAspect="1"/>
              </p:cNvSpPr>
              <p:nvPr/>
            </p:nvSpPr>
            <p:spPr>
              <a:xfrm rot="2305559" flipH="1" flipV="1">
                <a:off x="7859761" y="650455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0" name="Oval 59"/>
              <p:cNvSpPr>
                <a:spLocks noChangeAspect="1"/>
              </p:cNvSpPr>
              <p:nvPr/>
            </p:nvSpPr>
            <p:spPr>
              <a:xfrm rot="2305559" flipH="1" flipV="1">
                <a:off x="7916446" y="64742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1" name="Oval 60"/>
              <p:cNvSpPr>
                <a:spLocks noChangeAspect="1"/>
              </p:cNvSpPr>
              <p:nvPr/>
            </p:nvSpPr>
            <p:spPr>
              <a:xfrm rot="2305559" flipH="1" flipV="1">
                <a:off x="7916446" y="64738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2" name="Oval 61"/>
              <p:cNvSpPr>
                <a:spLocks noChangeAspect="1"/>
              </p:cNvSpPr>
              <p:nvPr/>
            </p:nvSpPr>
            <p:spPr>
              <a:xfrm rot="2305559" flipH="1" flipV="1">
                <a:off x="7981597" y="650490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3" name="Oval 62"/>
              <p:cNvSpPr>
                <a:spLocks noChangeAspect="1"/>
              </p:cNvSpPr>
              <p:nvPr/>
            </p:nvSpPr>
            <p:spPr>
              <a:xfrm rot="2305559" flipH="1" flipV="1">
                <a:off x="7981597" y="650456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4" name="Oval 63"/>
              <p:cNvSpPr>
                <a:spLocks noChangeAspect="1"/>
              </p:cNvSpPr>
              <p:nvPr/>
            </p:nvSpPr>
            <p:spPr>
              <a:xfrm rot="2305559" flipH="1" flipV="1">
                <a:off x="8007591" y="655147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5" name="Oval 64"/>
              <p:cNvSpPr>
                <a:spLocks noChangeAspect="1"/>
              </p:cNvSpPr>
              <p:nvPr/>
            </p:nvSpPr>
            <p:spPr>
              <a:xfrm rot="2305559" flipH="1" flipV="1">
                <a:off x="8007591" y="655112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6" name="Oval 65"/>
              <p:cNvSpPr>
                <a:spLocks noChangeAspect="1"/>
              </p:cNvSpPr>
              <p:nvPr/>
            </p:nvSpPr>
            <p:spPr>
              <a:xfrm rot="2305559" flipH="1" flipV="1">
                <a:off x="8006870" y="66647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7" name="Oval 66"/>
              <p:cNvSpPr>
                <a:spLocks noChangeAspect="1"/>
              </p:cNvSpPr>
              <p:nvPr/>
            </p:nvSpPr>
            <p:spPr>
              <a:xfrm rot="2305559" flipH="1" flipV="1">
                <a:off x="8006870" y="66643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8" name="Oval 67"/>
              <p:cNvSpPr>
                <a:spLocks noChangeAspect="1"/>
              </p:cNvSpPr>
              <p:nvPr/>
            </p:nvSpPr>
            <p:spPr>
              <a:xfrm rot="2305559" flipH="1" flipV="1">
                <a:off x="8030746" y="661074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9" name="Oval 68"/>
              <p:cNvSpPr>
                <a:spLocks noChangeAspect="1"/>
              </p:cNvSpPr>
              <p:nvPr/>
            </p:nvSpPr>
            <p:spPr>
              <a:xfrm rot="2305559" flipH="1" flipV="1">
                <a:off x="8030746" y="661039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F0EADC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01" y="2806700"/>
            <a:ext cx="8686800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0" cap="none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 userDrawn="1"/>
        </p:nvGrpSpPr>
        <p:grpSpPr>
          <a:xfrm>
            <a:off x="7740233" y="6336972"/>
            <a:ext cx="1399539" cy="494594"/>
            <a:chOff x="7740233" y="6336972"/>
            <a:chExt cx="1399539" cy="494594"/>
          </a:xfrm>
        </p:grpSpPr>
        <p:sp>
          <p:nvSpPr>
            <p:cNvPr id="9" name="Rectangle 8"/>
            <p:cNvSpPr/>
            <p:nvPr/>
          </p:nvSpPr>
          <p:spPr>
            <a:xfrm>
              <a:off x="7994114" y="6336972"/>
              <a:ext cx="1136904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0" dirty="0" smtClean="0">
                  <a:solidFill>
                    <a:srgbClr val="FFFFFF"/>
                  </a:solidFill>
                  <a:latin typeface="Myriad Pro"/>
                  <a:cs typeface="Myriad Pro"/>
                </a:rPr>
                <a:t>Hepatitis</a:t>
              </a:r>
              <a:endParaRPr lang="en-US" sz="1800" b="0" dirty="0">
                <a:solidFill>
                  <a:srgbClr val="FFFFFF"/>
                </a:solidFill>
                <a:latin typeface="Myriad Pro"/>
                <a:cs typeface="Myriad Pro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8102609" y="6526766"/>
              <a:ext cx="1037163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rgbClr val="C25858"/>
                  </a:solidFill>
                  <a:latin typeface="Myriad Pro"/>
                  <a:cs typeface="Myriad Pro"/>
                </a:rPr>
                <a:t>web study</a:t>
              </a:r>
              <a:endParaRPr lang="en-US" sz="1300" dirty="0">
                <a:solidFill>
                  <a:srgbClr val="C25858"/>
                </a:solidFill>
                <a:latin typeface="Myriad Pro"/>
                <a:cs typeface="Myriad Pro"/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7740233" y="6413546"/>
              <a:ext cx="354457" cy="350649"/>
              <a:chOff x="7752933" y="6426246"/>
              <a:chExt cx="354457" cy="350649"/>
            </a:xfrm>
          </p:grpSpPr>
          <p:sp>
            <p:nvSpPr>
              <p:cNvPr id="17" name="Dodecagon 16"/>
              <p:cNvSpPr>
                <a:spLocks noChangeAspect="1"/>
              </p:cNvSpPr>
              <p:nvPr/>
            </p:nvSpPr>
            <p:spPr>
              <a:xfrm>
                <a:off x="7921208" y="64262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" name="Dodecagon 17"/>
              <p:cNvSpPr>
                <a:spLocks noChangeAspect="1"/>
              </p:cNvSpPr>
              <p:nvPr/>
            </p:nvSpPr>
            <p:spPr>
              <a:xfrm>
                <a:off x="785770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Dodecagon 18"/>
              <p:cNvSpPr>
                <a:spLocks noChangeAspect="1"/>
              </p:cNvSpPr>
              <p:nvPr/>
            </p:nvSpPr>
            <p:spPr>
              <a:xfrm>
                <a:off x="797835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" name="Dodecagon 19"/>
              <p:cNvSpPr>
                <a:spLocks noChangeAspect="1"/>
              </p:cNvSpPr>
              <p:nvPr/>
            </p:nvSpPr>
            <p:spPr>
              <a:xfrm>
                <a:off x="8032333" y="64719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1" name="Dodecagon 20"/>
              <p:cNvSpPr>
                <a:spLocks noChangeAspect="1"/>
              </p:cNvSpPr>
              <p:nvPr/>
            </p:nvSpPr>
            <p:spPr>
              <a:xfrm>
                <a:off x="8068529" y="6525942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" name="Dodecagon 21"/>
              <p:cNvSpPr>
                <a:spLocks noChangeAspect="1"/>
              </p:cNvSpPr>
              <p:nvPr/>
            </p:nvSpPr>
            <p:spPr>
              <a:xfrm>
                <a:off x="8079958" y="65862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3" name="Dodecagon 22"/>
              <p:cNvSpPr>
                <a:spLocks noChangeAspect="1"/>
              </p:cNvSpPr>
              <p:nvPr/>
            </p:nvSpPr>
            <p:spPr>
              <a:xfrm>
                <a:off x="7806908" y="64738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" name="Dodecagon 23"/>
              <p:cNvSpPr>
                <a:spLocks noChangeAspect="1"/>
              </p:cNvSpPr>
              <p:nvPr/>
            </p:nvSpPr>
            <p:spPr>
              <a:xfrm>
                <a:off x="8067258" y="66516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" name="Dodecagon 24"/>
              <p:cNvSpPr>
                <a:spLocks noChangeAspect="1"/>
              </p:cNvSpPr>
              <p:nvPr/>
            </p:nvSpPr>
            <p:spPr>
              <a:xfrm>
                <a:off x="7768808" y="65278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Dodecagon 25"/>
              <p:cNvSpPr>
                <a:spLocks noChangeAspect="1"/>
              </p:cNvSpPr>
              <p:nvPr/>
            </p:nvSpPr>
            <p:spPr>
              <a:xfrm>
                <a:off x="8035508" y="67056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" name="Dodecagon 26"/>
              <p:cNvSpPr>
                <a:spLocks noChangeAspect="1"/>
              </p:cNvSpPr>
              <p:nvPr/>
            </p:nvSpPr>
            <p:spPr>
              <a:xfrm>
                <a:off x="7981533" y="67386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8" name="Dodecagon 27"/>
              <p:cNvSpPr>
                <a:spLocks noChangeAspect="1"/>
              </p:cNvSpPr>
              <p:nvPr/>
            </p:nvSpPr>
            <p:spPr>
              <a:xfrm>
                <a:off x="7921208" y="6749463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" name="Dodecagon 28"/>
              <p:cNvSpPr>
                <a:spLocks noChangeAspect="1"/>
              </p:cNvSpPr>
              <p:nvPr/>
            </p:nvSpPr>
            <p:spPr>
              <a:xfrm>
                <a:off x="7857708" y="67405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" name="Dodecagon 29"/>
              <p:cNvSpPr>
                <a:spLocks noChangeAspect="1"/>
              </p:cNvSpPr>
              <p:nvPr/>
            </p:nvSpPr>
            <p:spPr>
              <a:xfrm>
                <a:off x="7803733" y="6703104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1" name="Dodecagon 30"/>
              <p:cNvSpPr>
                <a:spLocks noChangeAspect="1"/>
              </p:cNvSpPr>
              <p:nvPr/>
            </p:nvSpPr>
            <p:spPr>
              <a:xfrm>
                <a:off x="7752933" y="65913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2" name="Dodecagon 31"/>
              <p:cNvSpPr>
                <a:spLocks noChangeAspect="1"/>
              </p:cNvSpPr>
              <p:nvPr/>
            </p:nvSpPr>
            <p:spPr>
              <a:xfrm>
                <a:off x="7768808" y="664849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" name="Dodecagon 32"/>
              <p:cNvSpPr>
                <a:spLocks noChangeAspect="1"/>
              </p:cNvSpPr>
              <p:nvPr/>
            </p:nvSpPr>
            <p:spPr>
              <a:xfrm>
                <a:off x="7886283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" name="Dodecagon 33"/>
              <p:cNvSpPr>
                <a:spLocks noChangeAspect="1"/>
              </p:cNvSpPr>
              <p:nvPr/>
            </p:nvSpPr>
            <p:spPr>
              <a:xfrm>
                <a:off x="7952958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5" name="Oval 34"/>
              <p:cNvSpPr>
                <a:spLocks noChangeAspect="1"/>
              </p:cNvSpPr>
              <p:nvPr/>
            </p:nvSpPr>
            <p:spPr>
              <a:xfrm rot="2305559" flipH="1" flipV="1">
                <a:off x="7916243" y="6531622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" name="Oval 35"/>
              <p:cNvSpPr>
                <a:spLocks noChangeAspect="1"/>
              </p:cNvSpPr>
              <p:nvPr/>
            </p:nvSpPr>
            <p:spPr>
              <a:xfrm rot="2305559" flipH="1" flipV="1">
                <a:off x="7919418" y="6635339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Oval 36"/>
              <p:cNvSpPr>
                <a:spLocks noChangeAspect="1"/>
              </p:cNvSpPr>
              <p:nvPr/>
            </p:nvSpPr>
            <p:spPr>
              <a:xfrm rot="2305559" flipH="1" flipV="1">
                <a:off x="7984834" y="6622301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8" name="Oval 37"/>
              <p:cNvSpPr>
                <a:spLocks noChangeAspect="1"/>
              </p:cNvSpPr>
              <p:nvPr/>
            </p:nvSpPr>
            <p:spPr>
              <a:xfrm rot="2305559" flipH="1" flipV="1">
                <a:off x="7861009" y="6628063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9" name="Oval 38"/>
              <p:cNvSpPr>
                <a:spLocks noChangeAspect="1"/>
              </p:cNvSpPr>
              <p:nvPr/>
            </p:nvSpPr>
            <p:spPr>
              <a:xfrm rot="2305559" flipH="1" flipV="1">
                <a:off x="7948196" y="66901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0" name="Oval 39"/>
              <p:cNvSpPr>
                <a:spLocks noChangeAspect="1"/>
              </p:cNvSpPr>
              <p:nvPr/>
            </p:nvSpPr>
            <p:spPr>
              <a:xfrm rot="2305559" flipH="1" flipV="1">
                <a:off x="7948196" y="66897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1" name="Oval 40"/>
              <p:cNvSpPr>
                <a:spLocks noChangeAspect="1"/>
              </p:cNvSpPr>
              <p:nvPr/>
            </p:nvSpPr>
            <p:spPr>
              <a:xfrm rot="2305559" flipH="1" flipV="1">
                <a:off x="7884228" y="669117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2" name="Oval 41"/>
              <p:cNvSpPr>
                <a:spLocks noChangeAspect="1"/>
              </p:cNvSpPr>
              <p:nvPr/>
            </p:nvSpPr>
            <p:spPr>
              <a:xfrm rot="2305559" flipH="1" flipV="1">
                <a:off x="7884228" y="669082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3" name="Oval 42"/>
              <p:cNvSpPr>
                <a:spLocks noChangeAspect="1"/>
              </p:cNvSpPr>
              <p:nvPr/>
            </p:nvSpPr>
            <p:spPr>
              <a:xfrm rot="2305559" flipH="1" flipV="1">
                <a:off x="7826609" y="666048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 rot="2305559" flipH="1" flipV="1">
                <a:off x="7826609" y="666013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 rot="2305559" flipH="1" flipV="1">
                <a:off x="7806844" y="660121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6" name="Oval 45"/>
              <p:cNvSpPr>
                <a:spLocks noChangeAspect="1"/>
              </p:cNvSpPr>
              <p:nvPr/>
            </p:nvSpPr>
            <p:spPr>
              <a:xfrm rot="2305559" flipH="1" flipV="1">
                <a:off x="7806844" y="660086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7" name="Oval 46"/>
              <p:cNvSpPr>
                <a:spLocks noChangeAspect="1"/>
              </p:cNvSpPr>
              <p:nvPr/>
            </p:nvSpPr>
            <p:spPr>
              <a:xfrm rot="2305559" flipH="1" flipV="1">
                <a:off x="7822719" y="654829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8" name="Oval 47"/>
              <p:cNvSpPr>
                <a:spLocks noChangeAspect="1"/>
              </p:cNvSpPr>
              <p:nvPr/>
            </p:nvSpPr>
            <p:spPr>
              <a:xfrm rot="2305559" flipH="1" flipV="1">
                <a:off x="7822719" y="6547945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9" name="Oval 48"/>
              <p:cNvSpPr>
                <a:spLocks noChangeAspect="1"/>
              </p:cNvSpPr>
              <p:nvPr/>
            </p:nvSpPr>
            <p:spPr>
              <a:xfrm rot="2305559" flipH="1" flipV="1">
                <a:off x="7859761" y="650489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 rot="2305559" flipH="1" flipV="1">
                <a:off x="7859761" y="650455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1" name="Oval 50"/>
              <p:cNvSpPr>
                <a:spLocks noChangeAspect="1"/>
              </p:cNvSpPr>
              <p:nvPr/>
            </p:nvSpPr>
            <p:spPr>
              <a:xfrm rot="2305559" flipH="1" flipV="1">
                <a:off x="7916446" y="64742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2" name="Oval 51"/>
              <p:cNvSpPr>
                <a:spLocks noChangeAspect="1"/>
              </p:cNvSpPr>
              <p:nvPr/>
            </p:nvSpPr>
            <p:spPr>
              <a:xfrm rot="2305559" flipH="1" flipV="1">
                <a:off x="7916446" y="64738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3" name="Oval 52"/>
              <p:cNvSpPr>
                <a:spLocks noChangeAspect="1"/>
              </p:cNvSpPr>
              <p:nvPr/>
            </p:nvSpPr>
            <p:spPr>
              <a:xfrm rot="2305559" flipH="1" flipV="1">
                <a:off x="7981597" y="650490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4" name="Oval 53"/>
              <p:cNvSpPr>
                <a:spLocks noChangeAspect="1"/>
              </p:cNvSpPr>
              <p:nvPr/>
            </p:nvSpPr>
            <p:spPr>
              <a:xfrm rot="2305559" flipH="1" flipV="1">
                <a:off x="7981597" y="650456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5" name="Oval 54"/>
              <p:cNvSpPr>
                <a:spLocks noChangeAspect="1"/>
              </p:cNvSpPr>
              <p:nvPr/>
            </p:nvSpPr>
            <p:spPr>
              <a:xfrm rot="2305559" flipH="1" flipV="1">
                <a:off x="8007591" y="655147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 rot="2305559" flipH="1" flipV="1">
                <a:off x="8007591" y="655112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7" name="Oval 56"/>
              <p:cNvSpPr>
                <a:spLocks noChangeAspect="1"/>
              </p:cNvSpPr>
              <p:nvPr/>
            </p:nvSpPr>
            <p:spPr>
              <a:xfrm rot="2305559" flipH="1" flipV="1">
                <a:off x="8006870" y="66647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8" name="Oval 57"/>
              <p:cNvSpPr>
                <a:spLocks noChangeAspect="1"/>
              </p:cNvSpPr>
              <p:nvPr/>
            </p:nvSpPr>
            <p:spPr>
              <a:xfrm rot="2305559" flipH="1" flipV="1">
                <a:off x="8006870" y="66643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9" name="Oval 58"/>
              <p:cNvSpPr>
                <a:spLocks noChangeAspect="1"/>
              </p:cNvSpPr>
              <p:nvPr/>
            </p:nvSpPr>
            <p:spPr>
              <a:xfrm rot="2305559" flipH="1" flipV="1">
                <a:off x="8030746" y="661074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0" name="Oval 59"/>
              <p:cNvSpPr>
                <a:spLocks noChangeAspect="1"/>
              </p:cNvSpPr>
              <p:nvPr/>
            </p:nvSpPr>
            <p:spPr>
              <a:xfrm rot="2305559" flipH="1" flipV="1">
                <a:off x="8030746" y="661039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4487319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0" y="1828800"/>
            <a:ext cx="9143999" cy="3200400"/>
          </a:xfrm>
          <a:prstGeom prst="rect">
            <a:avLst/>
          </a:prstGeom>
          <a:solidFill>
            <a:srgbClr val="F0EADC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01" y="2705100"/>
            <a:ext cx="8686800" cy="145770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lnSpc>
                <a:spcPts val="3600"/>
              </a:lnSpc>
              <a:spcBef>
                <a:spcPts val="800"/>
              </a:spcBef>
              <a:defRPr sz="3200" b="0" cap="none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 userDrawn="1"/>
        </p:nvGrpSpPr>
        <p:grpSpPr>
          <a:xfrm>
            <a:off x="7740233" y="6336972"/>
            <a:ext cx="1399539" cy="494594"/>
            <a:chOff x="7740233" y="6336972"/>
            <a:chExt cx="1399539" cy="494594"/>
          </a:xfrm>
        </p:grpSpPr>
        <p:sp>
          <p:nvSpPr>
            <p:cNvPr id="9" name="Rectangle 8"/>
            <p:cNvSpPr/>
            <p:nvPr/>
          </p:nvSpPr>
          <p:spPr>
            <a:xfrm>
              <a:off x="7994114" y="6336972"/>
              <a:ext cx="1136904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0" dirty="0" smtClean="0">
                  <a:solidFill>
                    <a:srgbClr val="FFFFFF"/>
                  </a:solidFill>
                  <a:latin typeface="Myriad Pro"/>
                  <a:cs typeface="Myriad Pro"/>
                </a:rPr>
                <a:t>Hepatitis</a:t>
              </a:r>
              <a:endParaRPr lang="en-US" sz="1800" b="0" dirty="0">
                <a:solidFill>
                  <a:srgbClr val="FFFFFF"/>
                </a:solidFill>
                <a:latin typeface="Myriad Pro"/>
                <a:cs typeface="Myriad Pro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8102609" y="6526766"/>
              <a:ext cx="1037163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rgbClr val="C25858"/>
                  </a:solidFill>
                  <a:latin typeface="Myriad Pro"/>
                  <a:cs typeface="Myriad Pro"/>
                </a:rPr>
                <a:t>web study</a:t>
              </a:r>
              <a:endParaRPr lang="en-US" sz="1300" dirty="0">
                <a:solidFill>
                  <a:srgbClr val="C25858"/>
                </a:solidFill>
                <a:latin typeface="Myriad Pro"/>
                <a:cs typeface="Myriad Pro"/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7740233" y="6413546"/>
              <a:ext cx="354457" cy="350649"/>
              <a:chOff x="7752933" y="6426246"/>
              <a:chExt cx="354457" cy="350649"/>
            </a:xfrm>
          </p:grpSpPr>
          <p:sp>
            <p:nvSpPr>
              <p:cNvPr id="17" name="Dodecagon 16"/>
              <p:cNvSpPr>
                <a:spLocks noChangeAspect="1"/>
              </p:cNvSpPr>
              <p:nvPr/>
            </p:nvSpPr>
            <p:spPr>
              <a:xfrm>
                <a:off x="7921208" y="64262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" name="Dodecagon 17"/>
              <p:cNvSpPr>
                <a:spLocks noChangeAspect="1"/>
              </p:cNvSpPr>
              <p:nvPr/>
            </p:nvSpPr>
            <p:spPr>
              <a:xfrm>
                <a:off x="785770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Dodecagon 18"/>
              <p:cNvSpPr>
                <a:spLocks noChangeAspect="1"/>
              </p:cNvSpPr>
              <p:nvPr/>
            </p:nvSpPr>
            <p:spPr>
              <a:xfrm>
                <a:off x="797835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" name="Dodecagon 19"/>
              <p:cNvSpPr>
                <a:spLocks noChangeAspect="1"/>
              </p:cNvSpPr>
              <p:nvPr/>
            </p:nvSpPr>
            <p:spPr>
              <a:xfrm>
                <a:off x="8032333" y="64719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1" name="Dodecagon 20"/>
              <p:cNvSpPr>
                <a:spLocks noChangeAspect="1"/>
              </p:cNvSpPr>
              <p:nvPr/>
            </p:nvSpPr>
            <p:spPr>
              <a:xfrm>
                <a:off x="8068529" y="6525942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" name="Dodecagon 21"/>
              <p:cNvSpPr>
                <a:spLocks noChangeAspect="1"/>
              </p:cNvSpPr>
              <p:nvPr/>
            </p:nvSpPr>
            <p:spPr>
              <a:xfrm>
                <a:off x="8079958" y="65862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3" name="Dodecagon 22"/>
              <p:cNvSpPr>
                <a:spLocks noChangeAspect="1"/>
              </p:cNvSpPr>
              <p:nvPr/>
            </p:nvSpPr>
            <p:spPr>
              <a:xfrm>
                <a:off x="7806908" y="64738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" name="Dodecagon 23"/>
              <p:cNvSpPr>
                <a:spLocks noChangeAspect="1"/>
              </p:cNvSpPr>
              <p:nvPr/>
            </p:nvSpPr>
            <p:spPr>
              <a:xfrm>
                <a:off x="8067258" y="66516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" name="Dodecagon 24"/>
              <p:cNvSpPr>
                <a:spLocks noChangeAspect="1"/>
              </p:cNvSpPr>
              <p:nvPr/>
            </p:nvSpPr>
            <p:spPr>
              <a:xfrm>
                <a:off x="7768808" y="65278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Dodecagon 25"/>
              <p:cNvSpPr>
                <a:spLocks noChangeAspect="1"/>
              </p:cNvSpPr>
              <p:nvPr/>
            </p:nvSpPr>
            <p:spPr>
              <a:xfrm>
                <a:off x="8035508" y="67056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" name="Dodecagon 26"/>
              <p:cNvSpPr>
                <a:spLocks noChangeAspect="1"/>
              </p:cNvSpPr>
              <p:nvPr/>
            </p:nvSpPr>
            <p:spPr>
              <a:xfrm>
                <a:off x="7981533" y="67386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8" name="Dodecagon 27"/>
              <p:cNvSpPr>
                <a:spLocks noChangeAspect="1"/>
              </p:cNvSpPr>
              <p:nvPr/>
            </p:nvSpPr>
            <p:spPr>
              <a:xfrm>
                <a:off x="7921208" y="6749463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" name="Dodecagon 28"/>
              <p:cNvSpPr>
                <a:spLocks noChangeAspect="1"/>
              </p:cNvSpPr>
              <p:nvPr/>
            </p:nvSpPr>
            <p:spPr>
              <a:xfrm>
                <a:off x="7857708" y="67405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" name="Dodecagon 29"/>
              <p:cNvSpPr>
                <a:spLocks noChangeAspect="1"/>
              </p:cNvSpPr>
              <p:nvPr/>
            </p:nvSpPr>
            <p:spPr>
              <a:xfrm>
                <a:off x="7803733" y="6703104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1" name="Dodecagon 30"/>
              <p:cNvSpPr>
                <a:spLocks noChangeAspect="1"/>
              </p:cNvSpPr>
              <p:nvPr/>
            </p:nvSpPr>
            <p:spPr>
              <a:xfrm>
                <a:off x="7752933" y="65913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2" name="Dodecagon 31"/>
              <p:cNvSpPr>
                <a:spLocks noChangeAspect="1"/>
              </p:cNvSpPr>
              <p:nvPr/>
            </p:nvSpPr>
            <p:spPr>
              <a:xfrm>
                <a:off x="7768808" y="664849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" name="Dodecagon 32"/>
              <p:cNvSpPr>
                <a:spLocks noChangeAspect="1"/>
              </p:cNvSpPr>
              <p:nvPr/>
            </p:nvSpPr>
            <p:spPr>
              <a:xfrm>
                <a:off x="7886283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" name="Dodecagon 33"/>
              <p:cNvSpPr>
                <a:spLocks noChangeAspect="1"/>
              </p:cNvSpPr>
              <p:nvPr/>
            </p:nvSpPr>
            <p:spPr>
              <a:xfrm>
                <a:off x="7952958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5" name="Oval 34"/>
              <p:cNvSpPr>
                <a:spLocks noChangeAspect="1"/>
              </p:cNvSpPr>
              <p:nvPr/>
            </p:nvSpPr>
            <p:spPr>
              <a:xfrm rot="2305559" flipH="1" flipV="1">
                <a:off x="7916243" y="6531622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" name="Oval 35"/>
              <p:cNvSpPr>
                <a:spLocks noChangeAspect="1"/>
              </p:cNvSpPr>
              <p:nvPr/>
            </p:nvSpPr>
            <p:spPr>
              <a:xfrm rot="2305559" flipH="1" flipV="1">
                <a:off x="7919418" y="6635339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Oval 36"/>
              <p:cNvSpPr>
                <a:spLocks noChangeAspect="1"/>
              </p:cNvSpPr>
              <p:nvPr/>
            </p:nvSpPr>
            <p:spPr>
              <a:xfrm rot="2305559" flipH="1" flipV="1">
                <a:off x="7984834" y="6622301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8" name="Oval 37"/>
              <p:cNvSpPr>
                <a:spLocks noChangeAspect="1"/>
              </p:cNvSpPr>
              <p:nvPr/>
            </p:nvSpPr>
            <p:spPr>
              <a:xfrm rot="2305559" flipH="1" flipV="1">
                <a:off x="7861009" y="6628063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9" name="Oval 38"/>
              <p:cNvSpPr>
                <a:spLocks noChangeAspect="1"/>
              </p:cNvSpPr>
              <p:nvPr/>
            </p:nvSpPr>
            <p:spPr>
              <a:xfrm rot="2305559" flipH="1" flipV="1">
                <a:off x="7948196" y="66901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0" name="Oval 39"/>
              <p:cNvSpPr>
                <a:spLocks noChangeAspect="1"/>
              </p:cNvSpPr>
              <p:nvPr/>
            </p:nvSpPr>
            <p:spPr>
              <a:xfrm rot="2305559" flipH="1" flipV="1">
                <a:off x="7948196" y="66897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1" name="Oval 40"/>
              <p:cNvSpPr>
                <a:spLocks noChangeAspect="1"/>
              </p:cNvSpPr>
              <p:nvPr/>
            </p:nvSpPr>
            <p:spPr>
              <a:xfrm rot="2305559" flipH="1" flipV="1">
                <a:off x="7884228" y="669117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2" name="Oval 41"/>
              <p:cNvSpPr>
                <a:spLocks noChangeAspect="1"/>
              </p:cNvSpPr>
              <p:nvPr/>
            </p:nvSpPr>
            <p:spPr>
              <a:xfrm rot="2305559" flipH="1" flipV="1">
                <a:off x="7884228" y="669082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3" name="Oval 42"/>
              <p:cNvSpPr>
                <a:spLocks noChangeAspect="1"/>
              </p:cNvSpPr>
              <p:nvPr/>
            </p:nvSpPr>
            <p:spPr>
              <a:xfrm rot="2305559" flipH="1" flipV="1">
                <a:off x="7826609" y="666048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 rot="2305559" flipH="1" flipV="1">
                <a:off x="7826609" y="666013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 rot="2305559" flipH="1" flipV="1">
                <a:off x="7806844" y="660121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6" name="Oval 45"/>
              <p:cNvSpPr>
                <a:spLocks noChangeAspect="1"/>
              </p:cNvSpPr>
              <p:nvPr/>
            </p:nvSpPr>
            <p:spPr>
              <a:xfrm rot="2305559" flipH="1" flipV="1">
                <a:off x="7806844" y="660086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7" name="Oval 46"/>
              <p:cNvSpPr>
                <a:spLocks noChangeAspect="1"/>
              </p:cNvSpPr>
              <p:nvPr/>
            </p:nvSpPr>
            <p:spPr>
              <a:xfrm rot="2305559" flipH="1" flipV="1">
                <a:off x="7822719" y="654829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8" name="Oval 47"/>
              <p:cNvSpPr>
                <a:spLocks noChangeAspect="1"/>
              </p:cNvSpPr>
              <p:nvPr/>
            </p:nvSpPr>
            <p:spPr>
              <a:xfrm rot="2305559" flipH="1" flipV="1">
                <a:off x="7822719" y="6547945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9" name="Oval 48"/>
              <p:cNvSpPr>
                <a:spLocks noChangeAspect="1"/>
              </p:cNvSpPr>
              <p:nvPr/>
            </p:nvSpPr>
            <p:spPr>
              <a:xfrm rot="2305559" flipH="1" flipV="1">
                <a:off x="7859761" y="650489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 rot="2305559" flipH="1" flipV="1">
                <a:off x="7859761" y="650455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1" name="Oval 50"/>
              <p:cNvSpPr>
                <a:spLocks noChangeAspect="1"/>
              </p:cNvSpPr>
              <p:nvPr/>
            </p:nvSpPr>
            <p:spPr>
              <a:xfrm rot="2305559" flipH="1" flipV="1">
                <a:off x="7916446" y="64742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2" name="Oval 51"/>
              <p:cNvSpPr>
                <a:spLocks noChangeAspect="1"/>
              </p:cNvSpPr>
              <p:nvPr/>
            </p:nvSpPr>
            <p:spPr>
              <a:xfrm rot="2305559" flipH="1" flipV="1">
                <a:off x="7916446" y="64738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3" name="Oval 52"/>
              <p:cNvSpPr>
                <a:spLocks noChangeAspect="1"/>
              </p:cNvSpPr>
              <p:nvPr/>
            </p:nvSpPr>
            <p:spPr>
              <a:xfrm rot="2305559" flipH="1" flipV="1">
                <a:off x="7981597" y="650490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4" name="Oval 53"/>
              <p:cNvSpPr>
                <a:spLocks noChangeAspect="1"/>
              </p:cNvSpPr>
              <p:nvPr/>
            </p:nvSpPr>
            <p:spPr>
              <a:xfrm rot="2305559" flipH="1" flipV="1">
                <a:off x="7981597" y="650456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5" name="Oval 54"/>
              <p:cNvSpPr>
                <a:spLocks noChangeAspect="1"/>
              </p:cNvSpPr>
              <p:nvPr/>
            </p:nvSpPr>
            <p:spPr>
              <a:xfrm rot="2305559" flipH="1" flipV="1">
                <a:off x="8007591" y="655147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 rot="2305559" flipH="1" flipV="1">
                <a:off x="8007591" y="655112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7" name="Oval 56"/>
              <p:cNvSpPr>
                <a:spLocks noChangeAspect="1"/>
              </p:cNvSpPr>
              <p:nvPr/>
            </p:nvSpPr>
            <p:spPr>
              <a:xfrm rot="2305559" flipH="1" flipV="1">
                <a:off x="8006870" y="66647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8" name="Oval 57"/>
              <p:cNvSpPr>
                <a:spLocks noChangeAspect="1"/>
              </p:cNvSpPr>
              <p:nvPr/>
            </p:nvSpPr>
            <p:spPr>
              <a:xfrm rot="2305559" flipH="1" flipV="1">
                <a:off x="8006870" y="66643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9" name="Oval 58"/>
              <p:cNvSpPr>
                <a:spLocks noChangeAspect="1"/>
              </p:cNvSpPr>
              <p:nvPr/>
            </p:nvSpPr>
            <p:spPr>
              <a:xfrm rot="2305559" flipH="1" flipV="1">
                <a:off x="8030746" y="661074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0" name="Oval 59"/>
              <p:cNvSpPr>
                <a:spLocks noChangeAspect="1"/>
              </p:cNvSpPr>
              <p:nvPr/>
            </p:nvSpPr>
            <p:spPr>
              <a:xfrm rot="2305559" flipH="1" flipV="1">
                <a:off x="8030746" y="661039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64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65" name="Title 1"/>
          <p:cNvSpPr txBox="1">
            <a:spLocks/>
          </p:cNvSpPr>
          <p:nvPr userDrawn="1"/>
        </p:nvSpPr>
        <p:spPr>
          <a:xfrm>
            <a:off x="228600" y="-4763"/>
            <a:ext cx="8610600" cy="309563"/>
          </a:xfrm>
          <a:prstGeom prst="rect">
            <a:avLst/>
          </a:prstGeom>
        </p:spPr>
        <p:txBody>
          <a:bodyPr t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b="0" kern="1200" cap="none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1600" dirty="0">
              <a:solidFill>
                <a:srgbClr val="D3E5FF"/>
              </a:solidFill>
            </a:endParaRPr>
          </a:p>
        </p:txBody>
      </p:sp>
      <p:sp>
        <p:nvSpPr>
          <p:cNvPr id="66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-9525"/>
            <a:ext cx="8839200" cy="304800"/>
          </a:xfrm>
          <a:prstGeom prst="rect">
            <a:avLst/>
          </a:prstGeom>
        </p:spPr>
        <p:txBody>
          <a:bodyPr lIns="274320" anchor="b">
            <a:normAutofit/>
          </a:bodyPr>
          <a:lstStyle>
            <a:lvl1pPr marL="0" indent="0">
              <a:buNone/>
              <a:defRPr sz="1200" b="0" baseline="0">
                <a:solidFill>
                  <a:srgbClr val="D3E5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ADD SECTION TOPIC (OPTIONAL)</a:t>
            </a:r>
          </a:p>
        </p:txBody>
      </p:sp>
    </p:spTree>
    <p:extLst>
      <p:ext uri="{BB962C8B-B14F-4D97-AF65-F5344CB8AC3E}">
        <p14:creationId xmlns:p14="http://schemas.microsoft.com/office/powerpoint/2010/main" val="1444224999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Divider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0" y="1828800"/>
            <a:ext cx="9143999" cy="3200400"/>
          </a:xfrm>
          <a:prstGeom prst="rect">
            <a:avLst/>
          </a:prstGeom>
          <a:solidFill>
            <a:srgbClr val="F0EADC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01" y="2705100"/>
            <a:ext cx="8686800" cy="164058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lnSpc>
                <a:spcPts val="2800"/>
              </a:lnSpc>
              <a:spcBef>
                <a:spcPts val="1800"/>
              </a:spcBef>
              <a:defRPr sz="3200" b="0" cap="none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Two-Line Title</a:t>
            </a:r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 userDrawn="1"/>
        </p:nvGrpSpPr>
        <p:grpSpPr>
          <a:xfrm>
            <a:off x="7740233" y="6336972"/>
            <a:ext cx="1399539" cy="494594"/>
            <a:chOff x="7740233" y="6336972"/>
            <a:chExt cx="1399539" cy="494594"/>
          </a:xfrm>
        </p:grpSpPr>
        <p:sp>
          <p:nvSpPr>
            <p:cNvPr id="9" name="Rectangle 8"/>
            <p:cNvSpPr/>
            <p:nvPr/>
          </p:nvSpPr>
          <p:spPr>
            <a:xfrm>
              <a:off x="7994114" y="6336972"/>
              <a:ext cx="1136904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0" dirty="0" smtClean="0">
                  <a:solidFill>
                    <a:srgbClr val="FFFFFF"/>
                  </a:solidFill>
                  <a:latin typeface="Myriad Pro"/>
                  <a:cs typeface="Myriad Pro"/>
                </a:rPr>
                <a:t>Hepatitis</a:t>
              </a:r>
              <a:endParaRPr lang="en-US" sz="1800" b="0" dirty="0">
                <a:solidFill>
                  <a:srgbClr val="FFFFFF"/>
                </a:solidFill>
                <a:latin typeface="Myriad Pro"/>
                <a:cs typeface="Myriad Pro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8102609" y="6526766"/>
              <a:ext cx="1037163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rgbClr val="C25858"/>
                  </a:solidFill>
                  <a:latin typeface="Myriad Pro"/>
                  <a:cs typeface="Myriad Pro"/>
                </a:rPr>
                <a:t>web study</a:t>
              </a:r>
              <a:endParaRPr lang="en-US" sz="1300" dirty="0">
                <a:solidFill>
                  <a:srgbClr val="C25858"/>
                </a:solidFill>
                <a:latin typeface="Myriad Pro"/>
                <a:cs typeface="Myriad Pro"/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7740233" y="6413546"/>
              <a:ext cx="354457" cy="350649"/>
              <a:chOff x="7752933" y="6426246"/>
              <a:chExt cx="354457" cy="350649"/>
            </a:xfrm>
          </p:grpSpPr>
          <p:sp>
            <p:nvSpPr>
              <p:cNvPr id="17" name="Dodecagon 16"/>
              <p:cNvSpPr>
                <a:spLocks noChangeAspect="1"/>
              </p:cNvSpPr>
              <p:nvPr/>
            </p:nvSpPr>
            <p:spPr>
              <a:xfrm>
                <a:off x="7921208" y="64262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" name="Dodecagon 17"/>
              <p:cNvSpPr>
                <a:spLocks noChangeAspect="1"/>
              </p:cNvSpPr>
              <p:nvPr/>
            </p:nvSpPr>
            <p:spPr>
              <a:xfrm>
                <a:off x="785770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Dodecagon 18"/>
              <p:cNvSpPr>
                <a:spLocks noChangeAspect="1"/>
              </p:cNvSpPr>
              <p:nvPr/>
            </p:nvSpPr>
            <p:spPr>
              <a:xfrm>
                <a:off x="797835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" name="Dodecagon 19"/>
              <p:cNvSpPr>
                <a:spLocks noChangeAspect="1"/>
              </p:cNvSpPr>
              <p:nvPr/>
            </p:nvSpPr>
            <p:spPr>
              <a:xfrm>
                <a:off x="8032333" y="64719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1" name="Dodecagon 20"/>
              <p:cNvSpPr>
                <a:spLocks noChangeAspect="1"/>
              </p:cNvSpPr>
              <p:nvPr/>
            </p:nvSpPr>
            <p:spPr>
              <a:xfrm>
                <a:off x="8068529" y="6525942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" name="Dodecagon 21"/>
              <p:cNvSpPr>
                <a:spLocks noChangeAspect="1"/>
              </p:cNvSpPr>
              <p:nvPr/>
            </p:nvSpPr>
            <p:spPr>
              <a:xfrm>
                <a:off x="8079958" y="65862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3" name="Dodecagon 22"/>
              <p:cNvSpPr>
                <a:spLocks noChangeAspect="1"/>
              </p:cNvSpPr>
              <p:nvPr/>
            </p:nvSpPr>
            <p:spPr>
              <a:xfrm>
                <a:off x="7806908" y="64738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" name="Dodecagon 23"/>
              <p:cNvSpPr>
                <a:spLocks noChangeAspect="1"/>
              </p:cNvSpPr>
              <p:nvPr/>
            </p:nvSpPr>
            <p:spPr>
              <a:xfrm>
                <a:off x="8067258" y="66516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" name="Dodecagon 24"/>
              <p:cNvSpPr>
                <a:spLocks noChangeAspect="1"/>
              </p:cNvSpPr>
              <p:nvPr/>
            </p:nvSpPr>
            <p:spPr>
              <a:xfrm>
                <a:off x="7768808" y="65278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Dodecagon 25"/>
              <p:cNvSpPr>
                <a:spLocks noChangeAspect="1"/>
              </p:cNvSpPr>
              <p:nvPr/>
            </p:nvSpPr>
            <p:spPr>
              <a:xfrm>
                <a:off x="8035508" y="67056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" name="Dodecagon 26"/>
              <p:cNvSpPr>
                <a:spLocks noChangeAspect="1"/>
              </p:cNvSpPr>
              <p:nvPr/>
            </p:nvSpPr>
            <p:spPr>
              <a:xfrm>
                <a:off x="7981533" y="67386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8" name="Dodecagon 27"/>
              <p:cNvSpPr>
                <a:spLocks noChangeAspect="1"/>
              </p:cNvSpPr>
              <p:nvPr/>
            </p:nvSpPr>
            <p:spPr>
              <a:xfrm>
                <a:off x="7921208" y="6749463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" name="Dodecagon 28"/>
              <p:cNvSpPr>
                <a:spLocks noChangeAspect="1"/>
              </p:cNvSpPr>
              <p:nvPr/>
            </p:nvSpPr>
            <p:spPr>
              <a:xfrm>
                <a:off x="7857708" y="67405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" name="Dodecagon 29"/>
              <p:cNvSpPr>
                <a:spLocks noChangeAspect="1"/>
              </p:cNvSpPr>
              <p:nvPr/>
            </p:nvSpPr>
            <p:spPr>
              <a:xfrm>
                <a:off x="7803733" y="6703104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1" name="Dodecagon 30"/>
              <p:cNvSpPr>
                <a:spLocks noChangeAspect="1"/>
              </p:cNvSpPr>
              <p:nvPr/>
            </p:nvSpPr>
            <p:spPr>
              <a:xfrm>
                <a:off x="7752933" y="65913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2" name="Dodecagon 31"/>
              <p:cNvSpPr>
                <a:spLocks noChangeAspect="1"/>
              </p:cNvSpPr>
              <p:nvPr/>
            </p:nvSpPr>
            <p:spPr>
              <a:xfrm>
                <a:off x="7768808" y="664849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" name="Dodecagon 32"/>
              <p:cNvSpPr>
                <a:spLocks noChangeAspect="1"/>
              </p:cNvSpPr>
              <p:nvPr/>
            </p:nvSpPr>
            <p:spPr>
              <a:xfrm>
                <a:off x="7886283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" name="Dodecagon 33"/>
              <p:cNvSpPr>
                <a:spLocks noChangeAspect="1"/>
              </p:cNvSpPr>
              <p:nvPr/>
            </p:nvSpPr>
            <p:spPr>
              <a:xfrm>
                <a:off x="7952958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5" name="Oval 34"/>
              <p:cNvSpPr>
                <a:spLocks noChangeAspect="1"/>
              </p:cNvSpPr>
              <p:nvPr/>
            </p:nvSpPr>
            <p:spPr>
              <a:xfrm rot="2305559" flipH="1" flipV="1">
                <a:off x="7916243" y="6531622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" name="Oval 35"/>
              <p:cNvSpPr>
                <a:spLocks noChangeAspect="1"/>
              </p:cNvSpPr>
              <p:nvPr/>
            </p:nvSpPr>
            <p:spPr>
              <a:xfrm rot="2305559" flipH="1" flipV="1">
                <a:off x="7919418" y="6635339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Oval 36"/>
              <p:cNvSpPr>
                <a:spLocks noChangeAspect="1"/>
              </p:cNvSpPr>
              <p:nvPr/>
            </p:nvSpPr>
            <p:spPr>
              <a:xfrm rot="2305559" flipH="1" flipV="1">
                <a:off x="7984834" y="6622301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8" name="Oval 37"/>
              <p:cNvSpPr>
                <a:spLocks noChangeAspect="1"/>
              </p:cNvSpPr>
              <p:nvPr/>
            </p:nvSpPr>
            <p:spPr>
              <a:xfrm rot="2305559" flipH="1" flipV="1">
                <a:off x="7861009" y="6628063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9" name="Oval 38"/>
              <p:cNvSpPr>
                <a:spLocks noChangeAspect="1"/>
              </p:cNvSpPr>
              <p:nvPr/>
            </p:nvSpPr>
            <p:spPr>
              <a:xfrm rot="2305559" flipH="1" flipV="1">
                <a:off x="7948196" y="66901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0" name="Oval 39"/>
              <p:cNvSpPr>
                <a:spLocks noChangeAspect="1"/>
              </p:cNvSpPr>
              <p:nvPr/>
            </p:nvSpPr>
            <p:spPr>
              <a:xfrm rot="2305559" flipH="1" flipV="1">
                <a:off x="7948196" y="66897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1" name="Oval 40"/>
              <p:cNvSpPr>
                <a:spLocks noChangeAspect="1"/>
              </p:cNvSpPr>
              <p:nvPr/>
            </p:nvSpPr>
            <p:spPr>
              <a:xfrm rot="2305559" flipH="1" flipV="1">
                <a:off x="7884228" y="669117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2" name="Oval 41"/>
              <p:cNvSpPr>
                <a:spLocks noChangeAspect="1"/>
              </p:cNvSpPr>
              <p:nvPr/>
            </p:nvSpPr>
            <p:spPr>
              <a:xfrm rot="2305559" flipH="1" flipV="1">
                <a:off x="7884228" y="669082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3" name="Oval 42"/>
              <p:cNvSpPr>
                <a:spLocks noChangeAspect="1"/>
              </p:cNvSpPr>
              <p:nvPr/>
            </p:nvSpPr>
            <p:spPr>
              <a:xfrm rot="2305559" flipH="1" flipV="1">
                <a:off x="7826609" y="666048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 rot="2305559" flipH="1" flipV="1">
                <a:off x="7826609" y="666013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 rot="2305559" flipH="1" flipV="1">
                <a:off x="7806844" y="660121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6" name="Oval 45"/>
              <p:cNvSpPr>
                <a:spLocks noChangeAspect="1"/>
              </p:cNvSpPr>
              <p:nvPr/>
            </p:nvSpPr>
            <p:spPr>
              <a:xfrm rot="2305559" flipH="1" flipV="1">
                <a:off x="7806844" y="660086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7" name="Oval 46"/>
              <p:cNvSpPr>
                <a:spLocks noChangeAspect="1"/>
              </p:cNvSpPr>
              <p:nvPr/>
            </p:nvSpPr>
            <p:spPr>
              <a:xfrm rot="2305559" flipH="1" flipV="1">
                <a:off x="7822719" y="654829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8" name="Oval 47"/>
              <p:cNvSpPr>
                <a:spLocks noChangeAspect="1"/>
              </p:cNvSpPr>
              <p:nvPr/>
            </p:nvSpPr>
            <p:spPr>
              <a:xfrm rot="2305559" flipH="1" flipV="1">
                <a:off x="7822719" y="6547945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9" name="Oval 48"/>
              <p:cNvSpPr>
                <a:spLocks noChangeAspect="1"/>
              </p:cNvSpPr>
              <p:nvPr/>
            </p:nvSpPr>
            <p:spPr>
              <a:xfrm rot="2305559" flipH="1" flipV="1">
                <a:off x="7859761" y="650489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 rot="2305559" flipH="1" flipV="1">
                <a:off x="7859761" y="650455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1" name="Oval 50"/>
              <p:cNvSpPr>
                <a:spLocks noChangeAspect="1"/>
              </p:cNvSpPr>
              <p:nvPr/>
            </p:nvSpPr>
            <p:spPr>
              <a:xfrm rot="2305559" flipH="1" flipV="1">
                <a:off x="7916446" y="64742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2" name="Oval 51"/>
              <p:cNvSpPr>
                <a:spLocks noChangeAspect="1"/>
              </p:cNvSpPr>
              <p:nvPr/>
            </p:nvSpPr>
            <p:spPr>
              <a:xfrm rot="2305559" flipH="1" flipV="1">
                <a:off x="7916446" y="64738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3" name="Oval 52"/>
              <p:cNvSpPr>
                <a:spLocks noChangeAspect="1"/>
              </p:cNvSpPr>
              <p:nvPr/>
            </p:nvSpPr>
            <p:spPr>
              <a:xfrm rot="2305559" flipH="1" flipV="1">
                <a:off x="7981597" y="650490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4" name="Oval 53"/>
              <p:cNvSpPr>
                <a:spLocks noChangeAspect="1"/>
              </p:cNvSpPr>
              <p:nvPr/>
            </p:nvSpPr>
            <p:spPr>
              <a:xfrm rot="2305559" flipH="1" flipV="1">
                <a:off x="7981597" y="650456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5" name="Oval 54"/>
              <p:cNvSpPr>
                <a:spLocks noChangeAspect="1"/>
              </p:cNvSpPr>
              <p:nvPr/>
            </p:nvSpPr>
            <p:spPr>
              <a:xfrm rot="2305559" flipH="1" flipV="1">
                <a:off x="8007591" y="655147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 rot="2305559" flipH="1" flipV="1">
                <a:off x="8007591" y="655112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7" name="Oval 56"/>
              <p:cNvSpPr>
                <a:spLocks noChangeAspect="1"/>
              </p:cNvSpPr>
              <p:nvPr/>
            </p:nvSpPr>
            <p:spPr>
              <a:xfrm rot="2305559" flipH="1" flipV="1">
                <a:off x="8006870" y="66647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8" name="Oval 57"/>
              <p:cNvSpPr>
                <a:spLocks noChangeAspect="1"/>
              </p:cNvSpPr>
              <p:nvPr/>
            </p:nvSpPr>
            <p:spPr>
              <a:xfrm rot="2305559" flipH="1" flipV="1">
                <a:off x="8006870" y="66643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9" name="Oval 58"/>
              <p:cNvSpPr>
                <a:spLocks noChangeAspect="1"/>
              </p:cNvSpPr>
              <p:nvPr/>
            </p:nvSpPr>
            <p:spPr>
              <a:xfrm rot="2305559" flipH="1" flipV="1">
                <a:off x="8030746" y="661074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0" name="Oval 59"/>
              <p:cNvSpPr>
                <a:spLocks noChangeAspect="1"/>
              </p:cNvSpPr>
              <p:nvPr/>
            </p:nvSpPr>
            <p:spPr>
              <a:xfrm rot="2305559" flipH="1" flipV="1">
                <a:off x="8030746" y="661039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61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62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64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-9525"/>
            <a:ext cx="8839200" cy="304800"/>
          </a:xfrm>
          <a:prstGeom prst="rect">
            <a:avLst/>
          </a:prstGeom>
        </p:spPr>
        <p:txBody>
          <a:bodyPr lIns="274320" anchor="b">
            <a:normAutofit/>
          </a:bodyPr>
          <a:lstStyle>
            <a:lvl1pPr marL="0" indent="0">
              <a:buNone/>
              <a:defRPr sz="1200" b="0" baseline="0">
                <a:solidFill>
                  <a:srgbClr val="D3E5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ADD SECTION TOPIC (OPTIONAL)</a:t>
            </a:r>
          </a:p>
        </p:txBody>
      </p:sp>
    </p:spTree>
    <p:extLst>
      <p:ext uri="{BB962C8B-B14F-4D97-AF65-F5344CB8AC3E}">
        <p14:creationId xmlns:p14="http://schemas.microsoft.com/office/powerpoint/2010/main" val="1179923076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14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Text Slide: click to add title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87500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28600" indent="-22860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defRPr sz="2400">
                <a:solidFill>
                  <a:srgbClr val="000000"/>
                </a:solidFill>
              </a:defRPr>
            </a:lvl1pPr>
            <a:lvl2pPr marL="400050" indent="-17145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buFont typeface="Arial" pitchFamily="34" charset="0"/>
              <a:buChar char="-"/>
              <a:defRPr sz="2400">
                <a:solidFill>
                  <a:srgbClr val="000000"/>
                </a:solidFill>
              </a:defRPr>
            </a:lvl2pPr>
            <a:lvl3pPr>
              <a:lnSpc>
                <a:spcPts val="2800"/>
              </a:lnSpc>
              <a:spcBef>
                <a:spcPts val="800"/>
              </a:spcBef>
              <a:defRPr sz="16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first level text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  <a:endParaRPr lang="en-US" dirty="0"/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Data/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14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Text and Data/Image Slide: click to add title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87500"/>
            <a:ext cx="40957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28600" indent="-22860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defRPr sz="2400">
                <a:solidFill>
                  <a:srgbClr val="000000"/>
                </a:solidFill>
              </a:defRPr>
            </a:lvl1pPr>
            <a:lvl2pPr marL="400050" indent="-17145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buFont typeface="Arial" pitchFamily="34" charset="0"/>
              <a:buChar char="-"/>
              <a:defRPr sz="2400">
                <a:solidFill>
                  <a:srgbClr val="000000"/>
                </a:solidFill>
              </a:defRPr>
            </a:lvl2pPr>
            <a:lvl3pPr>
              <a:lnSpc>
                <a:spcPts val="2800"/>
              </a:lnSpc>
              <a:spcBef>
                <a:spcPts val="800"/>
              </a:spcBef>
              <a:defRPr sz="16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first level text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  <a:endParaRPr lang="en-US" dirty="0"/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4260036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1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  <a:endParaRPr lang="en-US" dirty="0"/>
          </a:p>
        </p:txBody>
      </p:sp>
      <p:sp>
        <p:nvSpPr>
          <p:cNvPr id="9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Data/Image Slide One Line Title: click to add title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7740233" y="6336972"/>
            <a:ext cx="1399539" cy="494594"/>
            <a:chOff x="7752933" y="6349672"/>
            <a:chExt cx="1399539" cy="494594"/>
          </a:xfrm>
        </p:grpSpPr>
        <p:sp>
          <p:nvSpPr>
            <p:cNvPr id="5" name="Rectangle 4"/>
            <p:cNvSpPr/>
            <p:nvPr/>
          </p:nvSpPr>
          <p:spPr>
            <a:xfrm>
              <a:off x="8006814" y="6349672"/>
              <a:ext cx="1136904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srgbClr val="1B2328"/>
                  </a:solidFill>
                  <a:latin typeface="Myriad Pro"/>
                  <a:cs typeface="Myriad Pro"/>
                </a:rPr>
                <a:t>Hepatitis</a:t>
              </a:r>
              <a:endParaRPr lang="en-US" sz="1800" dirty="0">
                <a:solidFill>
                  <a:srgbClr val="1B2328"/>
                </a:solidFill>
                <a:latin typeface="Myriad Pro"/>
                <a:cs typeface="Myriad Pro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8115309" y="6539466"/>
              <a:ext cx="1037163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rgbClr val="CE3729"/>
                  </a:solidFill>
                  <a:latin typeface="Myriad Pro"/>
                  <a:cs typeface="Myriad Pro"/>
                </a:rPr>
                <a:t>web study</a:t>
              </a:r>
              <a:endParaRPr lang="en-US" sz="1300" dirty="0">
                <a:solidFill>
                  <a:srgbClr val="CE3729"/>
                </a:solidFill>
                <a:latin typeface="Myriad Pro"/>
                <a:cs typeface="Myriad Pro"/>
              </a:endParaRP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7752933" y="6426246"/>
              <a:ext cx="354457" cy="350649"/>
              <a:chOff x="7752933" y="6426246"/>
              <a:chExt cx="354457" cy="350649"/>
            </a:xfrm>
          </p:grpSpPr>
          <p:sp>
            <p:nvSpPr>
              <p:cNvPr id="8" name="Dodecagon 7"/>
              <p:cNvSpPr>
                <a:spLocks noChangeAspect="1"/>
              </p:cNvSpPr>
              <p:nvPr/>
            </p:nvSpPr>
            <p:spPr>
              <a:xfrm>
                <a:off x="7921208" y="64262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" name="Dodecagon 8"/>
              <p:cNvSpPr>
                <a:spLocks noChangeAspect="1"/>
              </p:cNvSpPr>
              <p:nvPr/>
            </p:nvSpPr>
            <p:spPr>
              <a:xfrm>
                <a:off x="785770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" name="Dodecagon 9"/>
              <p:cNvSpPr>
                <a:spLocks noChangeAspect="1"/>
              </p:cNvSpPr>
              <p:nvPr/>
            </p:nvSpPr>
            <p:spPr>
              <a:xfrm>
                <a:off x="797835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" name="Dodecagon 10"/>
              <p:cNvSpPr>
                <a:spLocks noChangeAspect="1"/>
              </p:cNvSpPr>
              <p:nvPr/>
            </p:nvSpPr>
            <p:spPr>
              <a:xfrm>
                <a:off x="8032333" y="64719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" name="Dodecagon 11"/>
              <p:cNvSpPr>
                <a:spLocks noChangeAspect="1"/>
              </p:cNvSpPr>
              <p:nvPr/>
            </p:nvSpPr>
            <p:spPr>
              <a:xfrm>
                <a:off x="8068529" y="6525942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" name="Dodecagon 12"/>
              <p:cNvSpPr>
                <a:spLocks noChangeAspect="1"/>
              </p:cNvSpPr>
              <p:nvPr/>
            </p:nvSpPr>
            <p:spPr>
              <a:xfrm>
                <a:off x="8079958" y="65862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" name="Dodecagon 13"/>
              <p:cNvSpPr>
                <a:spLocks noChangeAspect="1"/>
              </p:cNvSpPr>
              <p:nvPr/>
            </p:nvSpPr>
            <p:spPr>
              <a:xfrm>
                <a:off x="7806908" y="64738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Dodecagon 14"/>
              <p:cNvSpPr>
                <a:spLocks noChangeAspect="1"/>
              </p:cNvSpPr>
              <p:nvPr/>
            </p:nvSpPr>
            <p:spPr>
              <a:xfrm>
                <a:off x="8067258" y="66516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Dodecagon 15"/>
              <p:cNvSpPr>
                <a:spLocks noChangeAspect="1"/>
              </p:cNvSpPr>
              <p:nvPr/>
            </p:nvSpPr>
            <p:spPr>
              <a:xfrm>
                <a:off x="7768808" y="65278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Dodecagon 16"/>
              <p:cNvSpPr>
                <a:spLocks noChangeAspect="1"/>
              </p:cNvSpPr>
              <p:nvPr/>
            </p:nvSpPr>
            <p:spPr>
              <a:xfrm>
                <a:off x="8035508" y="67056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" name="Dodecagon 17"/>
              <p:cNvSpPr>
                <a:spLocks noChangeAspect="1"/>
              </p:cNvSpPr>
              <p:nvPr/>
            </p:nvSpPr>
            <p:spPr>
              <a:xfrm>
                <a:off x="7981533" y="67386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Dodecagon 18"/>
              <p:cNvSpPr>
                <a:spLocks noChangeAspect="1"/>
              </p:cNvSpPr>
              <p:nvPr/>
            </p:nvSpPr>
            <p:spPr>
              <a:xfrm>
                <a:off x="7921208" y="6749463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" name="Dodecagon 19"/>
              <p:cNvSpPr>
                <a:spLocks noChangeAspect="1"/>
              </p:cNvSpPr>
              <p:nvPr/>
            </p:nvSpPr>
            <p:spPr>
              <a:xfrm>
                <a:off x="7857708" y="67405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1" name="Dodecagon 20"/>
              <p:cNvSpPr>
                <a:spLocks noChangeAspect="1"/>
              </p:cNvSpPr>
              <p:nvPr/>
            </p:nvSpPr>
            <p:spPr>
              <a:xfrm>
                <a:off x="7803733" y="6703104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" name="Dodecagon 21"/>
              <p:cNvSpPr>
                <a:spLocks noChangeAspect="1"/>
              </p:cNvSpPr>
              <p:nvPr/>
            </p:nvSpPr>
            <p:spPr>
              <a:xfrm>
                <a:off x="7752933" y="65913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3" name="Dodecagon 22"/>
              <p:cNvSpPr>
                <a:spLocks noChangeAspect="1"/>
              </p:cNvSpPr>
              <p:nvPr/>
            </p:nvSpPr>
            <p:spPr>
              <a:xfrm>
                <a:off x="7768808" y="664849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" name="Dodecagon 23"/>
              <p:cNvSpPr>
                <a:spLocks noChangeAspect="1"/>
              </p:cNvSpPr>
              <p:nvPr/>
            </p:nvSpPr>
            <p:spPr>
              <a:xfrm>
                <a:off x="7886283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" name="Dodecagon 24"/>
              <p:cNvSpPr>
                <a:spLocks noChangeAspect="1"/>
              </p:cNvSpPr>
              <p:nvPr/>
            </p:nvSpPr>
            <p:spPr>
              <a:xfrm>
                <a:off x="7952958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Oval 25"/>
              <p:cNvSpPr>
                <a:spLocks noChangeAspect="1"/>
              </p:cNvSpPr>
              <p:nvPr/>
            </p:nvSpPr>
            <p:spPr>
              <a:xfrm rot="2305559" flipH="1" flipV="1">
                <a:off x="7916243" y="6531622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" name="Oval 26"/>
              <p:cNvSpPr>
                <a:spLocks noChangeAspect="1"/>
              </p:cNvSpPr>
              <p:nvPr/>
            </p:nvSpPr>
            <p:spPr>
              <a:xfrm rot="2305559" flipH="1" flipV="1">
                <a:off x="7919418" y="6635339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8" name="Oval 27"/>
              <p:cNvSpPr>
                <a:spLocks noChangeAspect="1"/>
              </p:cNvSpPr>
              <p:nvPr/>
            </p:nvSpPr>
            <p:spPr>
              <a:xfrm rot="2305559" flipH="1" flipV="1">
                <a:off x="7984834" y="6622301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" name="Oval 28"/>
              <p:cNvSpPr>
                <a:spLocks noChangeAspect="1"/>
              </p:cNvSpPr>
              <p:nvPr/>
            </p:nvSpPr>
            <p:spPr>
              <a:xfrm rot="2305559" flipH="1" flipV="1">
                <a:off x="7861009" y="6628063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" name="Oval 29"/>
              <p:cNvSpPr>
                <a:spLocks noChangeAspect="1"/>
              </p:cNvSpPr>
              <p:nvPr/>
            </p:nvSpPr>
            <p:spPr>
              <a:xfrm rot="2305559" flipH="1" flipV="1">
                <a:off x="7948196" y="66901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1" name="Oval 30"/>
              <p:cNvSpPr>
                <a:spLocks noChangeAspect="1"/>
              </p:cNvSpPr>
              <p:nvPr/>
            </p:nvSpPr>
            <p:spPr>
              <a:xfrm rot="2305559" flipH="1" flipV="1">
                <a:off x="7948196" y="66897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2" name="Oval 31"/>
              <p:cNvSpPr>
                <a:spLocks noChangeAspect="1"/>
              </p:cNvSpPr>
              <p:nvPr/>
            </p:nvSpPr>
            <p:spPr>
              <a:xfrm rot="2305559" flipH="1" flipV="1">
                <a:off x="7884228" y="669117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" name="Oval 32"/>
              <p:cNvSpPr>
                <a:spLocks noChangeAspect="1"/>
              </p:cNvSpPr>
              <p:nvPr/>
            </p:nvSpPr>
            <p:spPr>
              <a:xfrm rot="2305559" flipH="1" flipV="1">
                <a:off x="7884228" y="669082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" name="Oval 33"/>
              <p:cNvSpPr>
                <a:spLocks noChangeAspect="1"/>
              </p:cNvSpPr>
              <p:nvPr/>
            </p:nvSpPr>
            <p:spPr>
              <a:xfrm rot="2305559" flipH="1" flipV="1">
                <a:off x="7826609" y="666048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5" name="Oval 34"/>
              <p:cNvSpPr>
                <a:spLocks noChangeAspect="1"/>
              </p:cNvSpPr>
              <p:nvPr/>
            </p:nvSpPr>
            <p:spPr>
              <a:xfrm rot="2305559" flipH="1" flipV="1">
                <a:off x="7826609" y="666013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" name="Oval 35"/>
              <p:cNvSpPr>
                <a:spLocks noChangeAspect="1"/>
              </p:cNvSpPr>
              <p:nvPr/>
            </p:nvSpPr>
            <p:spPr>
              <a:xfrm rot="2305559" flipH="1" flipV="1">
                <a:off x="7806844" y="660121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Oval 36"/>
              <p:cNvSpPr>
                <a:spLocks noChangeAspect="1"/>
              </p:cNvSpPr>
              <p:nvPr/>
            </p:nvSpPr>
            <p:spPr>
              <a:xfrm rot="2305559" flipH="1" flipV="1">
                <a:off x="7806844" y="660086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8" name="Oval 37"/>
              <p:cNvSpPr>
                <a:spLocks noChangeAspect="1"/>
              </p:cNvSpPr>
              <p:nvPr/>
            </p:nvSpPr>
            <p:spPr>
              <a:xfrm rot="2305559" flipH="1" flipV="1">
                <a:off x="7822719" y="654829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9" name="Oval 38"/>
              <p:cNvSpPr>
                <a:spLocks noChangeAspect="1"/>
              </p:cNvSpPr>
              <p:nvPr/>
            </p:nvSpPr>
            <p:spPr>
              <a:xfrm rot="2305559" flipH="1" flipV="1">
                <a:off x="7822719" y="6547945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0" name="Oval 39"/>
              <p:cNvSpPr>
                <a:spLocks noChangeAspect="1"/>
              </p:cNvSpPr>
              <p:nvPr/>
            </p:nvSpPr>
            <p:spPr>
              <a:xfrm rot="2305559" flipH="1" flipV="1">
                <a:off x="7859761" y="650489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1" name="Oval 40"/>
              <p:cNvSpPr>
                <a:spLocks noChangeAspect="1"/>
              </p:cNvSpPr>
              <p:nvPr/>
            </p:nvSpPr>
            <p:spPr>
              <a:xfrm rot="2305559" flipH="1" flipV="1">
                <a:off x="7859761" y="650455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2" name="Oval 41"/>
              <p:cNvSpPr>
                <a:spLocks noChangeAspect="1"/>
              </p:cNvSpPr>
              <p:nvPr/>
            </p:nvSpPr>
            <p:spPr>
              <a:xfrm rot="2305559" flipH="1" flipV="1">
                <a:off x="7916446" y="64742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3" name="Oval 42"/>
              <p:cNvSpPr>
                <a:spLocks noChangeAspect="1"/>
              </p:cNvSpPr>
              <p:nvPr/>
            </p:nvSpPr>
            <p:spPr>
              <a:xfrm rot="2305559" flipH="1" flipV="1">
                <a:off x="7916446" y="64738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 rot="2305559" flipH="1" flipV="1">
                <a:off x="7981597" y="650490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 rot="2305559" flipH="1" flipV="1">
                <a:off x="7981597" y="650456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6" name="Oval 45"/>
              <p:cNvSpPr>
                <a:spLocks noChangeAspect="1"/>
              </p:cNvSpPr>
              <p:nvPr/>
            </p:nvSpPr>
            <p:spPr>
              <a:xfrm rot="2305559" flipH="1" flipV="1">
                <a:off x="8007591" y="655147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7" name="Oval 46"/>
              <p:cNvSpPr>
                <a:spLocks noChangeAspect="1"/>
              </p:cNvSpPr>
              <p:nvPr/>
            </p:nvSpPr>
            <p:spPr>
              <a:xfrm rot="2305559" flipH="1" flipV="1">
                <a:off x="8007591" y="655112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8" name="Oval 47"/>
              <p:cNvSpPr>
                <a:spLocks noChangeAspect="1"/>
              </p:cNvSpPr>
              <p:nvPr/>
            </p:nvSpPr>
            <p:spPr>
              <a:xfrm rot="2305559" flipH="1" flipV="1">
                <a:off x="8006870" y="66647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9" name="Oval 48"/>
              <p:cNvSpPr>
                <a:spLocks noChangeAspect="1"/>
              </p:cNvSpPr>
              <p:nvPr/>
            </p:nvSpPr>
            <p:spPr>
              <a:xfrm rot="2305559" flipH="1" flipV="1">
                <a:off x="8006870" y="66643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 rot="2305559" flipH="1" flipV="1">
                <a:off x="8030746" y="661074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1" name="Oval 50"/>
              <p:cNvSpPr>
                <a:spLocks noChangeAspect="1"/>
              </p:cNvSpPr>
              <p:nvPr/>
            </p:nvSpPr>
            <p:spPr>
              <a:xfrm rot="2305559" flipH="1" flipV="1">
                <a:off x="8030746" y="661039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63" r:id="rId2"/>
    <p:sldLayoutId id="2147483664" r:id="rId3"/>
    <p:sldLayoutId id="2147483686" r:id="rId4"/>
    <p:sldLayoutId id="2147483691" r:id="rId5"/>
    <p:sldLayoutId id="2147483695" r:id="rId6"/>
    <p:sldLayoutId id="2147483665" r:id="rId7"/>
    <p:sldLayoutId id="2147483689" r:id="rId8"/>
    <p:sldLayoutId id="2147483666" r:id="rId9"/>
    <p:sldLayoutId id="2147483668" r:id="rId10"/>
    <p:sldLayoutId id="2147483688" r:id="rId11"/>
    <p:sldLayoutId id="2147483687" r:id="rId12"/>
    <p:sldLayoutId id="2147483690" r:id="rId13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depts.washington.edu/hepstudy/" TargetMode="External"/><Relationship Id="rId2" Type="http://schemas.openxmlformats.org/officeDocument/2006/relationships/hyperlink" Target="http://www.hepatitisc.uw.edu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ts val="4000"/>
              </a:lnSpc>
              <a:spcBef>
                <a:spcPts val="200"/>
              </a:spcBef>
            </a:pPr>
            <a:r>
              <a:rPr lang="en-US" sz="2000" dirty="0" smtClean="0"/>
              <a:t>Daclatasvir</a:t>
            </a:r>
            <a:r>
              <a:rPr lang="en-US" sz="2000" dirty="0"/>
              <a:t>-</a:t>
            </a:r>
            <a:r>
              <a:rPr lang="en-US" sz="2000" dirty="0" smtClean="0"/>
              <a:t>Asunaprevir</a:t>
            </a:r>
            <a:r>
              <a:rPr lang="en-US" sz="2000" dirty="0"/>
              <a:t>-</a:t>
            </a:r>
            <a:r>
              <a:rPr lang="en-US" sz="2000" dirty="0" smtClean="0"/>
              <a:t>Beclabuvir in GT1 Patients without Cirrhosis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dirty="0" smtClean="0"/>
              <a:t>UNITY-1 Study</a:t>
            </a:r>
            <a:endParaRPr lang="en-US" sz="2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Phase 3</a:t>
            </a:r>
            <a:r>
              <a:rPr lang="en-US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endParaRPr lang="en-US" b="1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13512" y="1828801"/>
            <a:ext cx="9180577" cy="371855"/>
          </a:xfrm>
          <a:prstGeom prst="rect">
            <a:avLst/>
          </a:prstGeom>
          <a:solidFill>
            <a:srgbClr val="8B8E5E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r>
              <a:rPr lang="en-US" sz="1400" dirty="0" smtClean="0">
                <a:solidFill>
                  <a:schemeClr val="bg1"/>
                </a:solidFill>
                <a:latin typeface="Arial"/>
                <a:cs typeface="Arial"/>
              </a:rPr>
              <a:t>Treatment</a:t>
            </a:r>
            <a:r>
              <a:rPr lang="en-US" sz="1400" dirty="0">
                <a:solidFill>
                  <a:schemeClr val="bg1"/>
                </a:solidFill>
                <a:latin typeface="Arial"/>
                <a:cs typeface="Arial"/>
              </a:rPr>
              <a:t>-</a:t>
            </a:r>
            <a:r>
              <a:rPr lang="en-US" sz="1400" dirty="0" smtClean="0">
                <a:solidFill>
                  <a:schemeClr val="bg1"/>
                </a:solidFill>
                <a:latin typeface="Arial"/>
                <a:cs typeface="Arial"/>
              </a:rPr>
              <a:t>Naïve </a:t>
            </a:r>
            <a:r>
              <a:rPr lang="en-US" sz="1400" dirty="0">
                <a:solidFill>
                  <a:schemeClr val="bg1"/>
                </a:solidFill>
                <a:latin typeface="Arial"/>
                <a:cs typeface="Arial"/>
              </a:rPr>
              <a:t>and </a:t>
            </a:r>
            <a:r>
              <a:rPr lang="en-US" sz="1400" dirty="0" smtClean="0">
                <a:solidFill>
                  <a:schemeClr val="bg1"/>
                </a:solidFill>
                <a:latin typeface="Arial"/>
                <a:cs typeface="Arial"/>
              </a:rPr>
              <a:t>Treatment-Experienced</a:t>
            </a:r>
            <a:endParaRPr lang="en-US" sz="14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13512" y="4659540"/>
            <a:ext cx="9180577" cy="371855"/>
          </a:xfrm>
          <a:prstGeom prst="rect">
            <a:avLst/>
          </a:prstGeom>
          <a:solidFill>
            <a:srgbClr val="8B8E5E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r>
              <a:rPr lang="en-US" sz="1400" dirty="0" smtClean="0">
                <a:latin typeface="Arial"/>
                <a:cs typeface="Arial"/>
              </a:rPr>
              <a:t>Poordad F, </a:t>
            </a:r>
            <a:r>
              <a:rPr lang="en-US" sz="1400" dirty="0">
                <a:latin typeface="Arial"/>
                <a:cs typeface="Arial"/>
              </a:rPr>
              <a:t>et al</a:t>
            </a:r>
            <a:r>
              <a:rPr lang="en-US" sz="1400" dirty="0" smtClean="0">
                <a:latin typeface="Arial"/>
                <a:cs typeface="Arial"/>
              </a:rPr>
              <a:t>. JAMA 2015;313:1728-35.</a:t>
            </a:r>
            <a:endParaRPr lang="en-US" sz="1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8705087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smtClean="0"/>
              <a:t>Poordad F, et al. JAMA 2015;313:1728-35.</a:t>
            </a:r>
            <a:endParaRPr lang="en-US" dirty="0">
              <a:latin typeface="Arial" pitchFamily="2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Daclatasvir</a:t>
            </a: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-</a:t>
            </a:r>
            <a:r>
              <a:rPr 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Asunaprevir</a:t>
            </a: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-</a:t>
            </a:r>
            <a:r>
              <a:rPr 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Beclabuvir for HCV</a:t>
            </a: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GT 1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UNITY-1 Trial: Study Features</a:t>
            </a:r>
            <a:endParaRPr lang="en-US" sz="2400" dirty="0"/>
          </a:p>
        </p:txBody>
      </p:sp>
      <p:graphicFrame>
        <p:nvGraphicFramePr>
          <p:cNvPr id="3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8812560"/>
              </p:ext>
            </p:extLst>
          </p:nvPr>
        </p:nvGraphicFramePr>
        <p:xfrm>
          <a:off x="361950" y="1600201"/>
          <a:ext cx="8420100" cy="4038599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8420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7575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ts val="21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/>
                          <a:ea typeface="ＭＳ Ｐゴシック" pitchFamily="-108" charset="-128"/>
                          <a:cs typeface="Arial"/>
                        </a:rPr>
                        <a:t>Daclatasvir-Asunaprevir-Beclabuvir Trial: Features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182880" marR="88898" marT="50005" marB="5000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1889">
                <a:tc>
                  <a:txBody>
                    <a:bodyPr/>
                    <a:lstStyle/>
                    <a:p>
                      <a:pPr marL="192024" marR="0" lvl="0" indent="-192024" algn="l" defTabSz="457200" rtl="0" eaLnBrk="1" fontAlgn="base" latinLnBrk="0" hangingPunct="1">
                        <a:lnSpc>
                          <a:spcPts val="21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Design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: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 Multicenter, open-label single-arm phase 3 trial of daclatasvir-asunaprevir-beclabuvir (fixed-dose combination) +/- ribavirin in treatment-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naïve or experienced, chronic HCV GT 1 patients without cirrhosis</a:t>
                      </a:r>
                    </a:p>
                    <a:p>
                      <a:pPr marL="192024" marR="0" lvl="0" indent="-192024" algn="l" defTabSz="457200" rtl="0" eaLnBrk="1" fontAlgn="base" latinLnBrk="0" hangingPunct="1">
                        <a:lnSpc>
                          <a:spcPts val="21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Setting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: Multiple centers in the United States, Canada, Australia, France</a:t>
                      </a:r>
                    </a:p>
                    <a:p>
                      <a:pPr marL="192024" marR="0" lvl="0" indent="-192024" algn="l" defTabSz="457200" rtl="0" eaLnBrk="1" fontAlgn="base" latinLnBrk="0" hangingPunct="1">
                        <a:lnSpc>
                          <a:spcPts val="23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Entry Criteria 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Chronic HCV Genotype 1</a:t>
                      </a:r>
                      <a:b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No cirrhosis </a:t>
                      </a:r>
                      <a:b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Treatment-naïve or treatment-experienced </a:t>
                      </a:r>
                      <a:b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HCV RNA ≥10,000 IU/ml</a:t>
                      </a:r>
                      <a:endParaRPr lang="en-US" sz="1800" baseline="0" dirty="0" smtClean="0">
                        <a:solidFill>
                          <a:schemeClr val="tx1"/>
                        </a:solidFill>
                        <a:latin typeface="Arial" pitchFamily="22" charset="0"/>
                      </a:endParaRPr>
                    </a:p>
                    <a:p>
                      <a:pPr marL="192024" marR="0" lvl="0" indent="-192024" algn="l" defTabSz="457200" rtl="0" eaLnBrk="1" fontAlgn="base" latinLnBrk="0" hangingPunct="1">
                        <a:lnSpc>
                          <a:spcPts val="21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End-Points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: Primary = SVR12</a:t>
                      </a:r>
                    </a:p>
                  </a:txBody>
                  <a:tcPr marL="182880" marR="88898" marT="50005" marB="500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701437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Poordad </a:t>
            </a:r>
            <a:r>
              <a:rPr lang="en-US" dirty="0" smtClean="0"/>
              <a:t>F, </a:t>
            </a:r>
            <a:r>
              <a:rPr lang="en-US" dirty="0"/>
              <a:t>et al. JAMA 2015;313:1728-35</a:t>
            </a:r>
            <a:r>
              <a:rPr lang="en-US" dirty="0" smtClean="0"/>
              <a:t>.</a:t>
            </a:r>
            <a:endParaRPr lang="en-US" dirty="0">
              <a:latin typeface="Arial" pitchFamily="22" charset="0"/>
            </a:endParaRPr>
          </a:p>
        </p:txBody>
      </p:sp>
      <p:sp>
        <p:nvSpPr>
          <p:cNvPr id="49" name="Title 1"/>
          <p:cNvSpPr>
            <a:spLocks noGrp="1"/>
          </p:cNvSpPr>
          <p:nvPr>
            <p:ph type="title"/>
          </p:nvPr>
        </p:nvSpPr>
        <p:spPr>
          <a:xfrm>
            <a:off x="323850" y="304800"/>
            <a:ext cx="8515350" cy="9906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Daclatasvir</a:t>
            </a: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-</a:t>
            </a:r>
            <a:r>
              <a:rPr 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Asunaprevir</a:t>
            </a: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-</a:t>
            </a:r>
            <a:r>
              <a:rPr 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Beclabuvir for </a:t>
            </a: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HCV GT 1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UNITY</a:t>
            </a:r>
            <a:r>
              <a:rPr lang="en-US" sz="2400" dirty="0" smtClean="0"/>
              <a:t>-1 Trial: Study Design</a:t>
            </a:r>
            <a:endParaRPr lang="en-US" sz="2400" dirty="0"/>
          </a:p>
        </p:txBody>
      </p:sp>
      <p:sp>
        <p:nvSpPr>
          <p:cNvPr id="90" name="Rectangle 89"/>
          <p:cNvSpPr/>
          <p:nvPr/>
        </p:nvSpPr>
        <p:spPr>
          <a:xfrm>
            <a:off x="152400" y="2241072"/>
            <a:ext cx="2602992" cy="999744"/>
          </a:xfrm>
          <a:prstGeom prst="rect">
            <a:avLst/>
          </a:prstGeom>
          <a:solidFill>
            <a:srgbClr val="5959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100"/>
              </a:lnSpc>
            </a:pPr>
            <a:r>
              <a:rPr lang="en-US" sz="1600" b="1" dirty="0" smtClean="0">
                <a:solidFill>
                  <a:srgbClr val="FFFFFF"/>
                </a:solidFill>
                <a:latin typeface="Arial"/>
                <a:cs typeface="Arial"/>
              </a:rPr>
              <a:t>Treatment Naïve</a:t>
            </a:r>
          </a:p>
          <a:p>
            <a:pPr algn="ctr">
              <a:lnSpc>
                <a:spcPts val="2100"/>
              </a:lnSpc>
            </a:pPr>
            <a:r>
              <a:rPr lang="en-US" sz="1600" b="1" dirty="0" smtClean="0">
                <a:solidFill>
                  <a:srgbClr val="FFFFFF"/>
                </a:solidFill>
                <a:latin typeface="Arial"/>
                <a:cs typeface="Arial"/>
              </a:rPr>
              <a:t>GT 1a/1b</a:t>
            </a:r>
            <a:br>
              <a:rPr lang="en-US" sz="1600" b="1" dirty="0" smtClean="0">
                <a:solidFill>
                  <a:srgbClr val="FFFFFF"/>
                </a:solidFill>
                <a:latin typeface="Arial"/>
                <a:cs typeface="Arial"/>
              </a:rPr>
            </a:br>
            <a:r>
              <a:rPr lang="en-US" sz="1400" b="1" dirty="0" smtClean="0">
                <a:solidFill>
                  <a:srgbClr val="FFFFFF"/>
                </a:solidFill>
                <a:latin typeface="Arial"/>
                <a:cs typeface="Arial"/>
              </a:rPr>
              <a:t>n=312</a:t>
            </a:r>
            <a:endParaRPr lang="en-US" sz="14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>
            <a:off x="5152175" y="2747482"/>
            <a:ext cx="2278379" cy="0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7161824" y="2559185"/>
            <a:ext cx="876300" cy="40538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SVR12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152400" y="3641748"/>
            <a:ext cx="2599944" cy="999744"/>
          </a:xfrm>
          <a:prstGeom prst="rect">
            <a:avLst/>
          </a:prstGeom>
          <a:solidFill>
            <a:srgbClr val="5959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100"/>
              </a:lnSpc>
            </a:pPr>
            <a:r>
              <a:rPr lang="en-US" sz="1600" b="1" dirty="0" smtClean="0">
                <a:solidFill>
                  <a:srgbClr val="FFFFFF"/>
                </a:solidFill>
                <a:cs typeface="Arial"/>
              </a:rPr>
              <a:t>Treatment Experienced</a:t>
            </a:r>
          </a:p>
          <a:p>
            <a:pPr algn="ctr">
              <a:lnSpc>
                <a:spcPts val="2100"/>
              </a:lnSpc>
            </a:pPr>
            <a:r>
              <a:rPr lang="en-US" sz="1600" b="1" dirty="0" smtClean="0">
                <a:solidFill>
                  <a:srgbClr val="FFFFFF"/>
                </a:solidFill>
                <a:cs typeface="Arial"/>
              </a:rPr>
              <a:t>GT </a:t>
            </a:r>
            <a:r>
              <a:rPr lang="en-US" sz="1600" b="1" dirty="0" smtClean="0">
                <a:solidFill>
                  <a:srgbClr val="FFFFFF"/>
                </a:solidFill>
                <a:latin typeface="Arial"/>
                <a:cs typeface="Arial"/>
              </a:rPr>
              <a:t>1a/1b</a:t>
            </a:r>
            <a:br>
              <a:rPr lang="en-US" sz="1600" b="1" dirty="0" smtClean="0">
                <a:solidFill>
                  <a:srgbClr val="FFFFFF"/>
                </a:solidFill>
                <a:latin typeface="Arial"/>
                <a:cs typeface="Arial"/>
              </a:rPr>
            </a:br>
            <a:r>
              <a:rPr lang="en-US" sz="1200" b="1" dirty="0" smtClean="0">
                <a:solidFill>
                  <a:srgbClr val="FFFFFF"/>
                </a:solidFill>
                <a:cs typeface="Arial"/>
              </a:rPr>
              <a:t> </a:t>
            </a:r>
            <a:r>
              <a:rPr lang="en-US" sz="1400" b="1" dirty="0" smtClean="0">
                <a:solidFill>
                  <a:srgbClr val="FFFFFF"/>
                </a:solidFill>
                <a:latin typeface="Arial"/>
                <a:cs typeface="Arial"/>
              </a:rPr>
              <a:t>n=103</a:t>
            </a:r>
            <a:endParaRPr lang="en-US" sz="14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 flipV="1">
            <a:off x="5152175" y="4144397"/>
            <a:ext cx="2283969" cy="553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Rectangle 62"/>
          <p:cNvSpPr/>
          <p:nvPr/>
        </p:nvSpPr>
        <p:spPr>
          <a:xfrm>
            <a:off x="7161824" y="3941707"/>
            <a:ext cx="876300" cy="40538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SVR12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0" name="Rectangle 25"/>
          <p:cNvSpPr>
            <a:spLocks noChangeArrowheads="1"/>
          </p:cNvSpPr>
          <p:nvPr/>
        </p:nvSpPr>
        <p:spPr bwMode="auto">
          <a:xfrm>
            <a:off x="-18289" y="5242578"/>
            <a:ext cx="9180577" cy="77722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ysDash"/>
            <a:miter lim="800000"/>
            <a:headEnd type="none" w="med" len="med"/>
            <a:tailEnd type="none" w="med" len="med"/>
          </a:ln>
          <a:effectLst/>
        </p:spPr>
        <p:txBody>
          <a:bodyPr lIns="457200" tIns="45431" rIns="92486" bIns="91440" anchor="ctr">
            <a:prstTxWarp prst="textNoShape">
              <a:avLst/>
            </a:prstTxWarp>
          </a:bodyPr>
          <a:lstStyle/>
          <a:p>
            <a:pPr defTabSz="935038">
              <a:lnSpc>
                <a:spcPts val="1800"/>
              </a:lnSpc>
              <a:spcBef>
                <a:spcPts val="600"/>
              </a:spcBef>
            </a:pPr>
            <a:r>
              <a:rPr lang="en-US" sz="1400" b="1" dirty="0">
                <a:solidFill>
                  <a:srgbClr val="000000"/>
                </a:solidFill>
                <a:latin typeface="Arial" pitchFamily="22" charset="0"/>
              </a:rPr>
              <a:t>Drug </a:t>
            </a:r>
            <a:r>
              <a:rPr lang="en-US" sz="1400" b="1" dirty="0" smtClean="0">
                <a:solidFill>
                  <a:srgbClr val="000000"/>
                </a:solidFill>
                <a:latin typeface="Arial" pitchFamily="22" charset="0"/>
              </a:rPr>
              <a:t>Dosing</a:t>
            </a:r>
            <a:r>
              <a:rPr lang="en-US" sz="1400" b="1" dirty="0">
                <a:solidFill>
                  <a:srgbClr val="000000"/>
                </a:solidFill>
                <a:latin typeface="Arial" pitchFamily="22" charset="0"/>
              </a:rPr>
              <a:t> </a:t>
            </a:r>
            <a:br>
              <a:rPr lang="en-US" sz="1400" b="1" dirty="0">
                <a:solidFill>
                  <a:srgbClr val="000000"/>
                </a:solidFill>
                <a:latin typeface="Arial" pitchFamily="22" charset="0"/>
              </a:rPr>
            </a:br>
            <a:r>
              <a:rPr lang="en-US" sz="1400" dirty="0" smtClean="0">
                <a:solidFill>
                  <a:srgbClr val="000000"/>
                </a:solidFill>
                <a:latin typeface="Arial" pitchFamily="22" charset="0"/>
              </a:rPr>
              <a:t>Daclatasvir-Asunaprevir-Beclabuvir (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30/200/75 mg): fixed dose combination </a:t>
            </a:r>
            <a:r>
              <a:rPr lang="en-US" sz="1400" dirty="0" smtClean="0">
                <a:solidFill>
                  <a:srgbClr val="000000"/>
                </a:solidFill>
                <a:latin typeface="Arial" pitchFamily="22" charset="0"/>
              </a:rPr>
              <a:t>BID</a:t>
            </a:r>
            <a:endParaRPr lang="en-US" sz="1400" dirty="0">
              <a:solidFill>
                <a:srgbClr val="000000"/>
              </a:solidFill>
              <a:latin typeface="Arial" pitchFamily="22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-10610" y="1295400"/>
            <a:ext cx="9162291" cy="515104"/>
            <a:chOff x="-6113" y="1295400"/>
            <a:chExt cx="9162291" cy="515104"/>
          </a:xfrm>
        </p:grpSpPr>
        <p:sp>
          <p:nvSpPr>
            <p:cNvPr id="20" name="Rectangle 19"/>
            <p:cNvSpPr/>
            <p:nvPr/>
          </p:nvSpPr>
          <p:spPr>
            <a:xfrm>
              <a:off x="-6113" y="1380780"/>
              <a:ext cx="9162291" cy="41071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6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827432" y="1344168"/>
              <a:ext cx="838200" cy="399298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</a:rPr>
                <a:t>Week</a:t>
              </a:r>
              <a:endParaRPr lang="en-US" sz="1400" dirty="0">
                <a:solidFill>
                  <a:srgbClr val="000000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2618163" y="1295400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  <a:latin typeface="Arial"/>
                  <a:cs typeface="Arial"/>
                </a:rPr>
                <a:t>0</a:t>
              </a:r>
              <a:endParaRPr lang="en-US" sz="14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7317274" y="1295400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  <a:latin typeface="Arial"/>
                  <a:cs typeface="Arial"/>
                </a:rPr>
                <a:t>24</a:t>
              </a:r>
              <a:endParaRPr lang="en-US" sz="14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cxnSp>
          <p:nvCxnSpPr>
            <p:cNvPr id="24" name="Straight Connector 23"/>
            <p:cNvCxnSpPr/>
            <p:nvPr/>
          </p:nvCxnSpPr>
          <p:spPr>
            <a:xfrm flipV="1">
              <a:off x="-6113" y="1783096"/>
              <a:ext cx="9162291" cy="11472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2889424" y="1703852"/>
              <a:ext cx="0" cy="8763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7590070" y="1703852"/>
              <a:ext cx="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Rectangle 26"/>
            <p:cNvSpPr/>
            <p:nvPr/>
          </p:nvSpPr>
          <p:spPr>
            <a:xfrm>
              <a:off x="4886691" y="1295400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  <a:latin typeface="Arial"/>
                  <a:cs typeface="Arial"/>
                </a:rPr>
                <a:t>12</a:t>
              </a:r>
              <a:endParaRPr lang="en-US" sz="14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cxnSp>
          <p:nvCxnSpPr>
            <p:cNvPr id="28" name="Straight Connector 27"/>
            <p:cNvCxnSpPr/>
            <p:nvPr/>
          </p:nvCxnSpPr>
          <p:spPr>
            <a:xfrm flipV="1">
              <a:off x="5168713" y="1703852"/>
              <a:ext cx="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Rectangle 5"/>
          <p:cNvSpPr>
            <a:spLocks noChangeArrowheads="1"/>
          </p:cNvSpPr>
          <p:nvPr/>
        </p:nvSpPr>
        <p:spPr bwMode="auto">
          <a:xfrm>
            <a:off x="2868716" y="2241072"/>
            <a:ext cx="2283459" cy="100645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lIns="182880" anchor="ctr"/>
          <a:lstStyle/>
          <a:p>
            <a:r>
              <a:rPr lang="en-US" sz="1800" b="1" dirty="0" smtClean="0">
                <a:latin typeface="Arial"/>
                <a:cs typeface="Arial"/>
              </a:rPr>
              <a:t>Daclatasvir-</a:t>
            </a:r>
            <a:br>
              <a:rPr lang="en-US" sz="1800" b="1" dirty="0" smtClean="0">
                <a:latin typeface="Arial"/>
                <a:cs typeface="Arial"/>
              </a:rPr>
            </a:br>
            <a:r>
              <a:rPr lang="en-US" sz="1800" b="1" dirty="0" smtClean="0">
                <a:latin typeface="Arial"/>
                <a:cs typeface="Arial"/>
              </a:rPr>
              <a:t>Asunaprevir-</a:t>
            </a:r>
            <a:br>
              <a:rPr lang="en-US" sz="1800" b="1" dirty="0" smtClean="0">
                <a:latin typeface="Arial"/>
                <a:cs typeface="Arial"/>
              </a:rPr>
            </a:br>
            <a:r>
              <a:rPr lang="en-US" sz="1800" b="1" dirty="0" smtClean="0">
                <a:latin typeface="Arial"/>
                <a:cs typeface="Arial"/>
              </a:rPr>
              <a:t>Beclabuvir</a:t>
            </a:r>
            <a:endParaRPr lang="en-US" sz="1800" b="1" dirty="0">
              <a:latin typeface="Arial"/>
              <a:cs typeface="Arial"/>
            </a:endParaRPr>
          </a:p>
        </p:txBody>
      </p:sp>
      <p:sp>
        <p:nvSpPr>
          <p:cNvPr id="33" name="Rectangle 5"/>
          <p:cNvSpPr>
            <a:spLocks noChangeArrowheads="1"/>
          </p:cNvSpPr>
          <p:nvPr/>
        </p:nvSpPr>
        <p:spPr bwMode="auto">
          <a:xfrm>
            <a:off x="2868716" y="3641748"/>
            <a:ext cx="2283459" cy="100645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lIns="182880" anchor="ctr"/>
          <a:lstStyle/>
          <a:p>
            <a:r>
              <a:rPr lang="en-US" sz="1800" b="1" dirty="0" smtClean="0">
                <a:latin typeface="Arial"/>
                <a:cs typeface="Arial"/>
              </a:rPr>
              <a:t>Daclatasvir-</a:t>
            </a:r>
            <a:br>
              <a:rPr lang="en-US" sz="1800" b="1" dirty="0" smtClean="0">
                <a:latin typeface="Arial"/>
                <a:cs typeface="Arial"/>
              </a:rPr>
            </a:br>
            <a:r>
              <a:rPr lang="en-US" sz="1800" b="1" dirty="0" smtClean="0">
                <a:latin typeface="Arial"/>
                <a:cs typeface="Arial"/>
              </a:rPr>
              <a:t>Asunaprevir-</a:t>
            </a:r>
            <a:br>
              <a:rPr lang="en-US" sz="1800" b="1" dirty="0" smtClean="0">
                <a:latin typeface="Arial"/>
                <a:cs typeface="Arial"/>
              </a:rPr>
            </a:br>
            <a:r>
              <a:rPr lang="en-US" sz="1800" b="1" dirty="0" smtClean="0">
                <a:latin typeface="Arial"/>
                <a:cs typeface="Arial"/>
              </a:rPr>
              <a:t>Beclabuvir</a:t>
            </a:r>
            <a:endParaRPr lang="en-US" sz="18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8017994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Poordad </a:t>
            </a:r>
            <a:r>
              <a:rPr lang="en-US" dirty="0" smtClean="0"/>
              <a:t>F, </a:t>
            </a:r>
            <a:r>
              <a:rPr lang="en-US" dirty="0"/>
              <a:t>et al. JAMA 2015;313:1728-35.</a:t>
            </a:r>
            <a:endParaRPr lang="en-US" dirty="0">
              <a:latin typeface="Arial" pitchFamily="2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Daclatasvir</a:t>
            </a: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-</a:t>
            </a:r>
            <a:r>
              <a:rPr 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Asunaprevir</a:t>
            </a: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-</a:t>
            </a:r>
            <a:r>
              <a:rPr 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Beclabuvir </a:t>
            </a: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for HCV GT 1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UNITY-1 Trial: </a:t>
            </a:r>
            <a:r>
              <a:rPr lang="en-US" sz="2400" dirty="0" smtClean="0"/>
              <a:t>Patient Characteristics</a:t>
            </a:r>
            <a:endParaRPr lang="en-US" sz="2400" dirty="0"/>
          </a:p>
        </p:txBody>
      </p:sp>
      <p:graphicFrame>
        <p:nvGraphicFramePr>
          <p:cNvPr id="8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3768382"/>
              </p:ext>
            </p:extLst>
          </p:nvPr>
        </p:nvGraphicFramePr>
        <p:xfrm>
          <a:off x="314325" y="1342432"/>
          <a:ext cx="8515351" cy="483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3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908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908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Characteristic</a:t>
                      </a:r>
                      <a:endParaRPr lang="en-US" sz="1500" dirty="0"/>
                    </a:p>
                  </a:txBody>
                  <a:tcPr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Treatment</a:t>
                      </a:r>
                      <a:r>
                        <a:rPr lang="en-US" sz="1500" baseline="0" dirty="0" smtClean="0"/>
                        <a:t>-Naïve</a:t>
                      </a:r>
                    </a:p>
                    <a:p>
                      <a:pPr algn="ctr"/>
                      <a:r>
                        <a:rPr lang="en-US" sz="1500" b="0" dirty="0" smtClean="0"/>
                        <a:t>(n=312)</a:t>
                      </a:r>
                      <a:endParaRPr lang="en-US" sz="1500" dirty="0"/>
                    </a:p>
                  </a:txBody>
                  <a:tcPr>
                    <a:solidFill>
                      <a:srgbClr val="637D1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Treatment-Experienced</a:t>
                      </a:r>
                      <a:endParaRPr lang="en-US" sz="1500" baseline="0" dirty="0" smtClean="0"/>
                    </a:p>
                    <a:p>
                      <a:pPr algn="ctr"/>
                      <a:r>
                        <a:rPr lang="en-US" sz="1500" b="0" dirty="0" smtClean="0"/>
                        <a:t>(n=103)</a:t>
                      </a:r>
                      <a:endParaRPr lang="en-US" sz="15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Male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500" dirty="0" smtClean="0"/>
                        <a:t>175 (56%)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500" dirty="0" smtClean="0"/>
                        <a:t>64 (62%)</a:t>
                      </a:r>
                      <a:endParaRPr 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Median age, years (range)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500" dirty="0" smtClean="0"/>
                        <a:t>54 (19-77)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500" dirty="0" smtClean="0"/>
                        <a:t>57 (22-69)</a:t>
                      </a:r>
                      <a:endParaRPr 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Race</a:t>
                      </a:r>
                    </a:p>
                    <a:p>
                      <a:pPr marL="228600" indent="0"/>
                      <a:r>
                        <a:rPr lang="en-US" sz="1500" dirty="0" smtClean="0"/>
                        <a:t>White</a:t>
                      </a:r>
                    </a:p>
                    <a:p>
                      <a:pPr marL="228600" indent="0"/>
                      <a:r>
                        <a:rPr lang="en-US" sz="1500" dirty="0" smtClean="0"/>
                        <a:t>Black</a:t>
                      </a:r>
                    </a:p>
                    <a:p>
                      <a:pPr marL="228600" indent="0"/>
                      <a:r>
                        <a:rPr lang="en-US" sz="1500" dirty="0" smtClean="0"/>
                        <a:t>Asian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500" dirty="0" smtClean="0"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 dirty="0" smtClean="0"/>
                        <a:t>270 (87%)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 dirty="0" smtClean="0"/>
                        <a:t>34 (11%)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 dirty="0" smtClean="0"/>
                        <a:t>9 (2%)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500" dirty="0" smtClean="0"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 dirty="0" smtClean="0"/>
                        <a:t>91 (88%)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 dirty="0" smtClean="0"/>
                        <a:t>7 (7%)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 dirty="0" smtClean="0"/>
                        <a:t>2 (2%)</a:t>
                      </a:r>
                      <a:endParaRPr 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HCV RNA ≥800,000</a:t>
                      </a:r>
                      <a:r>
                        <a:rPr lang="en-US" sz="1500" baseline="0" dirty="0" smtClean="0"/>
                        <a:t> IU/ml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500" dirty="0" smtClean="0"/>
                        <a:t>244 (78%)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500" dirty="0" smtClean="0"/>
                        <a:t>93 (90%)</a:t>
                      </a:r>
                      <a:endParaRPr 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HCV subtype</a:t>
                      </a:r>
                      <a:r>
                        <a:rPr lang="en-US" sz="1500" baseline="0" dirty="0" smtClean="0"/>
                        <a:t> 1A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2400"/>
                        </a:lnSpc>
                      </a:pPr>
                      <a:r>
                        <a:rPr lang="en-US" sz="1500" dirty="0" smtClean="0"/>
                        <a:t>229 (73%)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500" dirty="0" smtClean="0"/>
                        <a:t>75 (73%)</a:t>
                      </a:r>
                      <a:endParaRPr 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i="1" dirty="0" smtClean="0"/>
                        <a:t>IL28B</a:t>
                      </a:r>
                      <a:r>
                        <a:rPr lang="en-US" sz="1500" i="0" baseline="0" dirty="0" smtClean="0"/>
                        <a:t> non-CC genotype</a:t>
                      </a:r>
                      <a:endParaRPr lang="en-US" sz="15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2400"/>
                        </a:lnSpc>
                      </a:pPr>
                      <a:r>
                        <a:rPr lang="en-US" sz="1500" dirty="0" smtClean="0"/>
                        <a:t>221 (71%)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500" dirty="0" smtClean="0"/>
                        <a:t>87 (85%)</a:t>
                      </a:r>
                      <a:endParaRPr 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Prior treatment failure</a:t>
                      </a:r>
                    </a:p>
                    <a:p>
                      <a:pPr marL="228600" indent="0"/>
                      <a:r>
                        <a:rPr lang="en-US" sz="1500" dirty="0" smtClean="0"/>
                        <a:t>Relapse</a:t>
                      </a:r>
                    </a:p>
                    <a:p>
                      <a:pPr marL="228600" indent="0"/>
                      <a:r>
                        <a:rPr lang="en-US" sz="1500" dirty="0" smtClean="0"/>
                        <a:t>Partial</a:t>
                      </a:r>
                      <a:r>
                        <a:rPr lang="en-US" sz="1500" baseline="0" dirty="0" smtClean="0"/>
                        <a:t> response</a:t>
                      </a:r>
                    </a:p>
                    <a:p>
                      <a:pPr marL="228600" indent="0"/>
                      <a:r>
                        <a:rPr lang="en-US" sz="1500" baseline="0" dirty="0" smtClean="0"/>
                        <a:t>Null response</a:t>
                      </a:r>
                    </a:p>
                    <a:p>
                      <a:pPr marL="228600" indent="0"/>
                      <a:r>
                        <a:rPr lang="en-US" sz="1500" baseline="0" dirty="0" smtClean="0"/>
                        <a:t>Interferon intolerant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500" dirty="0" smtClean="0"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 dirty="0" smtClean="0"/>
                        <a:t>N/A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N/A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N/A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N/A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500" dirty="0" smtClean="0"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 dirty="0" smtClean="0"/>
                        <a:t>39 (38%)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 dirty="0" smtClean="0"/>
                        <a:t>12</a:t>
                      </a:r>
                      <a:r>
                        <a:rPr lang="en-US" sz="1500" baseline="0" dirty="0" smtClean="0"/>
                        <a:t> (12%)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 baseline="0" dirty="0" smtClean="0"/>
                        <a:t>25 (24%)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 baseline="0" dirty="0" smtClean="0"/>
                        <a:t>7 (7%)</a:t>
                      </a:r>
                      <a:endParaRPr lang="en-US" sz="15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190821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Poordad </a:t>
            </a:r>
            <a:r>
              <a:rPr lang="en-US" dirty="0" smtClean="0"/>
              <a:t>F, </a:t>
            </a:r>
            <a:r>
              <a:rPr lang="en-US" dirty="0"/>
              <a:t>et al. JAMA 2015;313:1728-35</a:t>
            </a:r>
            <a:r>
              <a:rPr lang="en-US" dirty="0" smtClean="0"/>
              <a:t>.</a:t>
            </a:r>
            <a:endParaRPr lang="en-US" dirty="0">
              <a:latin typeface="Arial" pitchFamily="22" charset="0"/>
            </a:endParaRPr>
          </a:p>
        </p:txBody>
      </p:sp>
      <p:sp>
        <p:nvSpPr>
          <p:cNvPr id="49" name="Title 1"/>
          <p:cNvSpPr>
            <a:spLocks noGrp="1"/>
          </p:cNvSpPr>
          <p:nvPr>
            <p:ph type="title"/>
          </p:nvPr>
        </p:nvSpPr>
        <p:spPr>
          <a:xfrm>
            <a:off x="323850" y="304800"/>
            <a:ext cx="8515350" cy="9906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Daclatasvir</a:t>
            </a: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-</a:t>
            </a:r>
            <a:r>
              <a:rPr 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Asunaprevir</a:t>
            </a: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-</a:t>
            </a:r>
            <a:r>
              <a:rPr 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Beclabuvir </a:t>
            </a: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for HCV GT 1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UNITY</a:t>
            </a:r>
            <a:r>
              <a:rPr lang="en-US" sz="2400" dirty="0" smtClean="0"/>
              <a:t>-1 </a:t>
            </a:r>
            <a:r>
              <a:rPr lang="en-US" sz="2400" dirty="0"/>
              <a:t>Trial: Results</a:t>
            </a:r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auto">
          <a:xfrm>
            <a:off x="-5104" y="6019800"/>
            <a:ext cx="9162288" cy="27431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  <a:miter lim="800000"/>
            <a:headEnd/>
            <a:tailEnd/>
          </a:ln>
        </p:spPr>
        <p:txBody>
          <a:bodyPr lIns="92486" tIns="45431" rIns="92486" bIns="45431" anchor="ctr">
            <a:prstTxWarp prst="textNoShape">
              <a:avLst/>
            </a:prstTxWarp>
          </a:bodyPr>
          <a:lstStyle/>
          <a:p>
            <a:pPr marL="274320" defTabSz="935038">
              <a:spcBef>
                <a:spcPct val="50000"/>
              </a:spcBef>
            </a:pPr>
            <a:r>
              <a:rPr lang="en-US" sz="1400" dirty="0" smtClean="0">
                <a:solidFill>
                  <a:srgbClr val="000000"/>
                </a:solidFill>
                <a:latin typeface="Arial" pitchFamily="22" charset="0"/>
              </a:rPr>
              <a:t>DCV = daclatasvir; ASV = asunaprevir; BCV = beclabuvir</a:t>
            </a:r>
            <a:endParaRPr lang="en-US" sz="1400" dirty="0">
              <a:solidFill>
                <a:srgbClr val="000000"/>
              </a:solidFill>
              <a:latin typeface="Arial" pitchFamily="22" charset="0"/>
            </a:endParaRPr>
          </a:p>
        </p:txBody>
      </p:sp>
      <p:graphicFrame>
        <p:nvGraphicFramePr>
          <p:cNvPr id="11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7197014"/>
              </p:ext>
            </p:extLst>
          </p:nvPr>
        </p:nvGraphicFramePr>
        <p:xfrm>
          <a:off x="522288" y="1524000"/>
          <a:ext cx="809625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6"/>
          <p:cNvSpPr/>
          <p:nvPr/>
        </p:nvSpPr>
        <p:spPr>
          <a:xfrm>
            <a:off x="1905000" y="4800600"/>
            <a:ext cx="838200" cy="38101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287/312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676845" y="4800600"/>
            <a:ext cx="838200" cy="38101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92/103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191000" y="4800600"/>
            <a:ext cx="838200" cy="38101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206/229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962845" y="4800600"/>
            <a:ext cx="838200" cy="38101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64/75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477000" y="4800600"/>
            <a:ext cx="838200" cy="38101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81/83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239000" y="4800600"/>
            <a:ext cx="838200" cy="38101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28/28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639342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Daclatasvir</a:t>
            </a: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-</a:t>
            </a:r>
            <a:r>
              <a:rPr 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Asunaprevir</a:t>
            </a: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-</a:t>
            </a:r>
            <a:r>
              <a:rPr 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Beclabuvir </a:t>
            </a: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for HCV GT 1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UNITY-1 Trial: </a:t>
            </a:r>
            <a:r>
              <a:rPr lang="en-US" sz="2400" dirty="0" smtClean="0"/>
              <a:t>Virologic Failure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Virologic failure occurred in 34 patients (8%): 32 of whom had genotype 1A infection.</a:t>
            </a:r>
          </a:p>
          <a:p>
            <a:r>
              <a:rPr lang="en-US" sz="2000" dirty="0" smtClean="0"/>
              <a:t>Among GT1A patients who failed, </a:t>
            </a:r>
            <a:r>
              <a:rPr lang="en-US" sz="2000" dirty="0" smtClean="0">
                <a:solidFill>
                  <a:schemeClr val="accent6"/>
                </a:solidFill>
              </a:rPr>
              <a:t>NS5A</a:t>
            </a:r>
            <a:r>
              <a:rPr lang="en-US" sz="2000" dirty="0" smtClean="0"/>
              <a:t> resistance-associated variants (RAVs) emerged in 30/31 (97%) patients</a:t>
            </a:r>
          </a:p>
          <a:p>
            <a:pPr lvl="1"/>
            <a:r>
              <a:rPr lang="en-US" sz="2000" dirty="0" smtClean="0"/>
              <a:t>Q30 most common substitution</a:t>
            </a:r>
          </a:p>
          <a:p>
            <a:r>
              <a:rPr lang="en-US" sz="2000" dirty="0" smtClean="0">
                <a:solidFill>
                  <a:srgbClr val="963232"/>
                </a:solidFill>
              </a:rPr>
              <a:t>NS3</a:t>
            </a:r>
            <a:r>
              <a:rPr lang="en-US" sz="2000" dirty="0" smtClean="0"/>
              <a:t> protease RAVs emerged in 29/31 (94%) genotype 1A patients</a:t>
            </a:r>
          </a:p>
          <a:p>
            <a:pPr lvl="1"/>
            <a:r>
              <a:rPr lang="en-US" sz="2000" dirty="0" smtClean="0"/>
              <a:t>R155 most common substitution</a:t>
            </a:r>
          </a:p>
          <a:p>
            <a:r>
              <a:rPr lang="en-US" sz="2000" dirty="0" smtClean="0">
                <a:solidFill>
                  <a:srgbClr val="963232"/>
                </a:solidFill>
              </a:rPr>
              <a:t>NS5B</a:t>
            </a:r>
            <a:r>
              <a:rPr lang="en-US" sz="2000" dirty="0" smtClean="0"/>
              <a:t> RAVs emerged in 12 of 31 (39%) genotype 1A patients</a:t>
            </a:r>
          </a:p>
          <a:p>
            <a:pPr lvl="1"/>
            <a:r>
              <a:rPr lang="en-US" sz="2000" dirty="0" smtClean="0"/>
              <a:t>P495 most common substitution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Poordad </a:t>
            </a:r>
            <a:r>
              <a:rPr lang="en-US" dirty="0" smtClean="0"/>
              <a:t>F, </a:t>
            </a:r>
            <a:r>
              <a:rPr lang="en-US" dirty="0"/>
              <a:t>et al. JAMA 2015;313:1728-35</a:t>
            </a:r>
            <a:r>
              <a:rPr lang="en-US" dirty="0" smtClean="0"/>
              <a:t>.</a:t>
            </a:r>
            <a:endParaRPr lang="en-US" dirty="0">
              <a:latin typeface="Arial" pitchFamily="2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9863369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Poordad </a:t>
            </a:r>
            <a:r>
              <a:rPr lang="en-US" dirty="0" smtClean="0"/>
              <a:t>F, </a:t>
            </a:r>
            <a:r>
              <a:rPr lang="en-US" dirty="0"/>
              <a:t>et al. JAMA 2015;313:1728-35.</a:t>
            </a:r>
            <a:endParaRPr lang="en-US" dirty="0">
              <a:latin typeface="Arial" pitchFamily="2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Daclatasvir</a:t>
            </a: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-</a:t>
            </a:r>
            <a:r>
              <a:rPr 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Asunaprevir</a:t>
            </a: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-</a:t>
            </a:r>
            <a:r>
              <a:rPr 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Beclabuvir for </a:t>
            </a: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HCV GT 1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UNITY</a:t>
            </a:r>
            <a:r>
              <a:rPr lang="en-US" sz="2400" dirty="0" smtClean="0"/>
              <a:t>-1 </a:t>
            </a:r>
            <a:r>
              <a:rPr lang="en-US" sz="2400" dirty="0"/>
              <a:t>Trial</a:t>
            </a:r>
            <a:r>
              <a:rPr lang="en-US" sz="2400" dirty="0" smtClean="0">
                <a:ea typeface="ＭＳ Ｐゴシック" pitchFamily="22" charset="-128"/>
                <a:cs typeface="ＭＳ Ｐゴシック" pitchFamily="22" charset="-128"/>
              </a:rPr>
              <a:t>: </a:t>
            </a:r>
            <a:r>
              <a:rPr lang="en-US" sz="2400" dirty="0">
                <a:ea typeface="ＭＳ Ｐゴシック" pitchFamily="22" charset="-128"/>
                <a:cs typeface="ＭＳ Ｐゴシック" pitchFamily="22" charset="-128"/>
              </a:rPr>
              <a:t>Adverse Events</a:t>
            </a:r>
            <a:endParaRPr lang="en-US" sz="24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4294967295"/>
          </p:nvPr>
        </p:nvSpPr>
        <p:spPr>
          <a:xfrm>
            <a:off x="0" y="1387475"/>
            <a:ext cx="9144000" cy="358775"/>
          </a:xfrm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NUTRINO: SVR </a:t>
            </a:r>
            <a:r>
              <a:rPr lang="en-US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12 by Liver Disease</a:t>
            </a:r>
            <a:endParaRPr lang="en-US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graphicFrame>
        <p:nvGraphicFramePr>
          <p:cNvPr id="8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5330894"/>
              </p:ext>
            </p:extLst>
          </p:nvPr>
        </p:nvGraphicFramePr>
        <p:xfrm>
          <a:off x="894556" y="1447800"/>
          <a:ext cx="7354888" cy="48612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7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5649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Event</a:t>
                      </a:r>
                      <a:endParaRPr lang="en-US" sz="1600" dirty="0"/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Total</a:t>
                      </a:r>
                      <a:r>
                        <a:rPr lang="en-US" sz="1600" b="1" baseline="0" dirty="0" smtClean="0"/>
                        <a:t> Patients</a:t>
                      </a:r>
                    </a:p>
                    <a:p>
                      <a:pPr algn="ctr"/>
                      <a:r>
                        <a:rPr lang="en-US" sz="1600" b="0" dirty="0" smtClean="0"/>
                        <a:t>(n=415)</a:t>
                      </a:r>
                      <a:endParaRPr lang="en-US" sz="1600" dirty="0"/>
                    </a:p>
                  </a:txBody>
                  <a:tcPr anchor="ctr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64A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80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Serious Adverse</a:t>
                      </a:r>
                      <a:r>
                        <a:rPr lang="en-US" sz="1600" baseline="0" dirty="0" smtClean="0"/>
                        <a:t> Events (AEs)</a:t>
                      </a:r>
                      <a:endParaRPr lang="en-US" sz="1600" dirty="0"/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 (2%)</a:t>
                      </a:r>
                      <a:endParaRPr lang="en-US" sz="1600" dirty="0"/>
                    </a:p>
                  </a:txBody>
                  <a:tcPr anchor="ctr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80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AEs</a:t>
                      </a:r>
                      <a:r>
                        <a:rPr lang="en-US" sz="1600" baseline="0" dirty="0" smtClean="0"/>
                        <a:t> leading to discontinuation</a:t>
                      </a:r>
                      <a:endParaRPr lang="en-US" sz="1600" dirty="0"/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 (1%)</a:t>
                      </a:r>
                      <a:endParaRPr lang="en-US" sz="1600" dirty="0"/>
                    </a:p>
                  </a:txBody>
                  <a:tcPr anchor="ctr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101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Adverse</a:t>
                      </a:r>
                      <a:r>
                        <a:rPr lang="en-US" sz="1600" baseline="0" dirty="0" smtClean="0"/>
                        <a:t> Events, ≥10% incidence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   Headache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   Fatigue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   Diarrhea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   Nausea</a:t>
                      </a: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aseline="0" dirty="0" smtClean="0"/>
                    </a:p>
                    <a:p>
                      <a:pPr algn="ctr"/>
                      <a:r>
                        <a:rPr lang="en-US" sz="1600" baseline="0" dirty="0" smtClean="0"/>
                        <a:t>107 (26%)</a:t>
                      </a:r>
                    </a:p>
                    <a:p>
                      <a:pPr algn="ctr"/>
                      <a:r>
                        <a:rPr lang="en-US" sz="1600" baseline="0" dirty="0" smtClean="0"/>
                        <a:t>69 (17%)</a:t>
                      </a:r>
                    </a:p>
                    <a:p>
                      <a:pPr algn="ctr"/>
                      <a:r>
                        <a:rPr lang="en-US" sz="1600" baseline="0" dirty="0" smtClean="0"/>
                        <a:t>58 (14%)</a:t>
                      </a:r>
                    </a:p>
                    <a:p>
                      <a:pPr algn="ctr"/>
                      <a:r>
                        <a:rPr lang="en-US" sz="1600" baseline="0" dirty="0" smtClean="0"/>
                        <a:t>56 (14%)</a:t>
                      </a:r>
                      <a:endParaRPr lang="en-US" sz="1600" dirty="0"/>
                    </a:p>
                  </a:txBody>
                  <a:tcPr anchor="ctr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4748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Grade</a:t>
                      </a:r>
                      <a:r>
                        <a:rPr lang="en-US" sz="1600" baseline="0" dirty="0" smtClean="0"/>
                        <a:t> 3 or 4 Lab Abnormalities</a:t>
                      </a:r>
                    </a:p>
                    <a:p>
                      <a:r>
                        <a:rPr lang="en-US" sz="1600" baseline="0" dirty="0" smtClean="0"/>
                        <a:t>   Hemoglobin &lt; 9 g/dl</a:t>
                      </a:r>
                    </a:p>
                    <a:p>
                      <a:r>
                        <a:rPr lang="en-US" sz="1600" baseline="0" dirty="0" smtClean="0"/>
                        <a:t>   Neutrophils &lt; 0.75 x 10</a:t>
                      </a:r>
                      <a:r>
                        <a:rPr lang="en-US" sz="1600" baseline="30000" dirty="0" smtClean="0"/>
                        <a:t>9</a:t>
                      </a:r>
                      <a:r>
                        <a:rPr lang="en-US" sz="1600" baseline="0" dirty="0" smtClean="0"/>
                        <a:t>/L</a:t>
                      </a:r>
                    </a:p>
                    <a:p>
                      <a:r>
                        <a:rPr lang="en-US" sz="1600" baseline="0" dirty="0" smtClean="0"/>
                        <a:t>   ALT &gt;5 x ULN</a:t>
                      </a:r>
                    </a:p>
                    <a:p>
                      <a:r>
                        <a:rPr lang="en-US" sz="1600" baseline="0" dirty="0" smtClean="0"/>
                        <a:t>   AST &gt;5 x ULN</a:t>
                      </a:r>
                    </a:p>
                    <a:p>
                      <a:r>
                        <a:rPr lang="en-US" sz="1600" baseline="0" dirty="0" smtClean="0"/>
                        <a:t>   Bilirubin, total &gt; 2.5 x ULN</a:t>
                      </a:r>
                    </a:p>
                    <a:p>
                      <a:r>
                        <a:rPr lang="en-US" sz="1600" baseline="0" dirty="0" smtClean="0"/>
                        <a:t>   Lipase, total &gt; 3 x ULN</a:t>
                      </a:r>
                      <a:endParaRPr lang="en-US" sz="1600" dirty="0"/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 smtClean="0"/>
                    </a:p>
                    <a:p>
                      <a:pPr algn="ctr"/>
                      <a:r>
                        <a:rPr lang="en-US" sz="1600" dirty="0" smtClean="0"/>
                        <a:t>0</a:t>
                      </a:r>
                    </a:p>
                    <a:p>
                      <a:pPr algn="ctr"/>
                      <a:r>
                        <a:rPr lang="en-US" sz="1600" dirty="0" smtClean="0"/>
                        <a:t>2 (0.5%)</a:t>
                      </a:r>
                    </a:p>
                    <a:p>
                      <a:pPr algn="ctr"/>
                      <a:r>
                        <a:rPr lang="en-US" sz="1600" dirty="0" smtClean="0"/>
                        <a:t>19 (5%)</a:t>
                      </a:r>
                    </a:p>
                    <a:p>
                      <a:pPr algn="ctr"/>
                      <a:r>
                        <a:rPr lang="en-US" sz="1600" dirty="0" smtClean="0"/>
                        <a:t>9 (2%)</a:t>
                      </a:r>
                    </a:p>
                    <a:p>
                      <a:pPr algn="ctr"/>
                      <a:r>
                        <a:rPr lang="en-US" sz="1600" dirty="0" smtClean="0"/>
                        <a:t>0</a:t>
                      </a:r>
                    </a:p>
                    <a:p>
                      <a:pPr algn="ctr"/>
                      <a:r>
                        <a:rPr lang="en-US" sz="1600" dirty="0" smtClean="0"/>
                        <a:t>16 (4%)</a:t>
                      </a:r>
                    </a:p>
                  </a:txBody>
                  <a:tcPr anchor="ctr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5802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+mn-lt"/>
                          <a:cs typeface="Arial"/>
                        </a:rPr>
                        <a:t>ULN = upper limit of normal</a:t>
                      </a: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685197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Poordad </a:t>
            </a:r>
            <a:r>
              <a:rPr lang="en-US" dirty="0" smtClean="0"/>
              <a:t>F, </a:t>
            </a:r>
            <a:r>
              <a:rPr lang="en-US" dirty="0"/>
              <a:t>et al. JAMA 2015;313:1728-35.</a:t>
            </a:r>
            <a:endParaRPr lang="en-US" dirty="0">
              <a:latin typeface="Arial" pitchFamily="22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Daclatasvir</a:t>
            </a: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-</a:t>
            </a:r>
            <a:r>
              <a:rPr 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Asunaprevir</a:t>
            </a: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-</a:t>
            </a:r>
            <a:r>
              <a:rPr 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Beclabuvir </a:t>
            </a: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for HCV GT 1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UNITY-1 Trial</a:t>
            </a:r>
            <a:r>
              <a:rPr lang="en-US" sz="2400" dirty="0">
                <a:ea typeface="ＭＳ Ｐゴシック" pitchFamily="22" charset="-128"/>
                <a:cs typeface="ＭＳ Ｐゴシック" pitchFamily="22" charset="-128"/>
              </a:rPr>
              <a:t>: </a:t>
            </a:r>
            <a:r>
              <a:rPr lang="en-US" sz="2400" dirty="0" smtClean="0">
                <a:ea typeface="ＭＳ Ｐゴシック" pitchFamily="22" charset="-128"/>
                <a:cs typeface="ＭＳ Ｐゴシック" pitchFamily="22" charset="-128"/>
              </a:rPr>
              <a:t>Conclusion</a:t>
            </a:r>
            <a:endParaRPr lang="en-US" sz="24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705979"/>
              </p:ext>
            </p:extLst>
          </p:nvPr>
        </p:nvGraphicFramePr>
        <p:xfrm>
          <a:off x="0" y="2362200"/>
          <a:ext cx="9144000" cy="239776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08632">
                <a:tc>
                  <a:txBody>
                    <a:bodyPr/>
                    <a:lstStyle/>
                    <a:p>
                      <a:pPr>
                        <a:lnSpc>
                          <a:spcPts val="3200"/>
                        </a:lnSpc>
                      </a:pPr>
                      <a:r>
                        <a:rPr lang="en-US" sz="2000" b="1" i="0" dirty="0" smtClean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Conclusions and Relevance</a:t>
                      </a:r>
                      <a:r>
                        <a:rPr lang="en-US" sz="2000" b="0" i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“</a:t>
                      </a:r>
                      <a:r>
                        <a:rPr lang="en-US" sz="20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 this open-label, non-randomized, uncontrolled study, a high rate of SVR12 was achieved in treatment-naive and treatment-experienced noncirrhotic patients with chronic HCV genotype 1 infection who received 12 weeks of treatment with the oral fixed-dose regimen of daclatasvir, asunaprevir, and beclabuvir</a:t>
                      </a: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.” </a:t>
                      </a: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3212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69660" y="1295400"/>
            <a:ext cx="8432465" cy="4382993"/>
          </a:xfrm>
          <a:prstGeom prst="rect">
            <a:avLst/>
          </a:prstGeom>
          <a:solidFill>
            <a:schemeClr val="tx1">
              <a:alpha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182880" rIns="182880" bIns="182880" rtlCol="0" anchor="ctr"/>
          <a:lstStyle/>
          <a:p>
            <a:pPr algn="ctr">
              <a:lnSpc>
                <a:spcPts val="2800"/>
              </a:lnSpc>
              <a:spcBef>
                <a:spcPts val="600"/>
              </a:spcBef>
            </a:pPr>
            <a:r>
              <a:rPr lang="en-US" dirty="0" smtClean="0"/>
              <a:t>This slide deck is from the University of Washington’s </a:t>
            </a:r>
            <a:r>
              <a:rPr lang="en-US" i="1" dirty="0" smtClean="0"/>
              <a:t>Hepatitis C Online </a:t>
            </a:r>
            <a:r>
              <a:rPr lang="en-US" dirty="0" smtClean="0"/>
              <a:t>and </a:t>
            </a:r>
            <a:r>
              <a:rPr lang="en-US" i="1" dirty="0" smtClean="0"/>
              <a:t>Hepatitis Web Study</a:t>
            </a:r>
            <a:r>
              <a:rPr lang="en-US" dirty="0" smtClean="0"/>
              <a:t> projects. </a:t>
            </a:r>
            <a:br>
              <a:rPr lang="en-US" dirty="0" smtClean="0"/>
            </a:br>
            <a:endParaRPr lang="en-US" sz="2000" dirty="0" smtClean="0"/>
          </a:p>
          <a:p>
            <a:pPr algn="ctr">
              <a:lnSpc>
                <a:spcPts val="2800"/>
              </a:lnSpc>
              <a:spcBef>
                <a:spcPts val="600"/>
              </a:spcBef>
            </a:pPr>
            <a:r>
              <a:rPr lang="en-US" sz="20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Hepatitis C Online</a:t>
            </a:r>
            <a:br>
              <a:rPr lang="en-US" sz="20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en-US" sz="2000" dirty="0" smtClean="0">
                <a:solidFill>
                  <a:srgbClr val="FCF5E6"/>
                </a:solidFill>
                <a:hlinkClick r:id="rId2"/>
              </a:rPr>
              <a:t>www.hepatitisc.uw.edu</a:t>
            </a:r>
            <a:endParaRPr lang="en-US" sz="2000" dirty="0" smtClean="0">
              <a:solidFill>
                <a:srgbClr val="FCF5E6"/>
              </a:solidFill>
            </a:endParaRPr>
          </a:p>
          <a:p>
            <a:pPr algn="ctr">
              <a:lnSpc>
                <a:spcPts val="2800"/>
              </a:lnSpc>
              <a:spcBef>
                <a:spcPts val="600"/>
              </a:spcBef>
            </a:pPr>
            <a:endParaRPr lang="en-US" sz="20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algn="ctr">
              <a:lnSpc>
                <a:spcPts val="2800"/>
              </a:lnSpc>
              <a:spcBef>
                <a:spcPts val="600"/>
              </a:spcBef>
            </a:pPr>
            <a:r>
              <a:rPr lang="en-US" sz="20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Hepatitis </a:t>
            </a:r>
            <a:r>
              <a:rPr lang="en-US" sz="20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Web </a:t>
            </a:r>
            <a:r>
              <a:rPr lang="en-US" sz="20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Study</a:t>
            </a:r>
            <a:br>
              <a:rPr lang="en-US" sz="20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en-US" sz="2000" dirty="0" smtClean="0">
                <a:solidFill>
                  <a:schemeClr val="accent5">
                    <a:lumMod val="20000"/>
                    <a:lumOff val="80000"/>
                  </a:schemeClr>
                </a:solidFill>
                <a:hlinkClick r:id="rId3"/>
              </a:rPr>
              <a:t>http</a:t>
            </a:r>
            <a:r>
              <a:rPr lang="en-US" sz="2000" dirty="0">
                <a:solidFill>
                  <a:schemeClr val="accent5">
                    <a:lumMod val="20000"/>
                    <a:lumOff val="80000"/>
                  </a:schemeClr>
                </a:solidFill>
                <a:hlinkClick r:id="rId3"/>
              </a:rPr>
              <a:t>://depts.washington.edu/hepstudy</a:t>
            </a:r>
            <a:r>
              <a:rPr lang="en-US" sz="2000" dirty="0" smtClean="0">
                <a:solidFill>
                  <a:schemeClr val="accent5">
                    <a:lumMod val="20000"/>
                    <a:lumOff val="80000"/>
                  </a:schemeClr>
                </a:solidFill>
                <a:hlinkClick r:id="rId3"/>
              </a:rPr>
              <a:t>/</a:t>
            </a:r>
            <a:endParaRPr lang="en-US" sz="2000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algn="ctr">
              <a:lnSpc>
                <a:spcPts val="2800"/>
              </a:lnSpc>
              <a:spcBef>
                <a:spcPts val="600"/>
              </a:spcBef>
            </a:pPr>
            <a:endParaRPr lang="en-US" sz="2000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algn="ctr">
              <a:lnSpc>
                <a:spcPts val="2800"/>
              </a:lnSpc>
              <a:spcBef>
                <a:spcPts val="600"/>
              </a:spcBef>
            </a:pPr>
            <a:r>
              <a:rPr lang="en-US" sz="1800" dirty="0" smtClean="0">
                <a:solidFill>
                  <a:schemeClr val="bg1"/>
                </a:solidFill>
              </a:rPr>
              <a:t>Funded </a:t>
            </a:r>
            <a:r>
              <a:rPr lang="en-US" sz="1800" dirty="0">
                <a:solidFill>
                  <a:schemeClr val="bg1"/>
                </a:solidFill>
              </a:rPr>
              <a:t>by a grant from  the Centers for Disease Control and Prevention</a:t>
            </a:r>
            <a:r>
              <a:rPr lang="en-US" sz="18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. </a:t>
            </a:r>
            <a:endParaRPr lang="en-US" sz="1800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5085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TC_Master_Template_061510">
  <a:themeElements>
    <a:clrScheme name="NWAETC Final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B59452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AETC_Master_Template_061510.potx</Template>
  <TotalTime>61746</TotalTime>
  <Words>621</Words>
  <Application>Microsoft Office PowerPoint</Application>
  <PresentationFormat>On-screen Show (4:3)</PresentationFormat>
  <Paragraphs>139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ＭＳ Ｐゴシック</vt:lpstr>
      <vt:lpstr>Arial</vt:lpstr>
      <vt:lpstr>Geneva</vt:lpstr>
      <vt:lpstr>Myriad Pro</vt:lpstr>
      <vt:lpstr>Times New Roman</vt:lpstr>
      <vt:lpstr>Wingdings</vt:lpstr>
      <vt:lpstr>AETC_Master_Template_061510</vt:lpstr>
      <vt:lpstr>Daclatasvir-Asunaprevir-Beclabuvir in GT1 Patients without Cirrhosis UNITY-1 Study</vt:lpstr>
      <vt:lpstr>Daclatasvir-Asunaprevir-Beclabuvir for HCV GT 1 UNITY-1 Trial: Study Features</vt:lpstr>
      <vt:lpstr>Daclatasvir-Asunaprevir-Beclabuvir for HCV GT 1 UNITY-1 Trial: Study Design</vt:lpstr>
      <vt:lpstr>Daclatasvir-Asunaprevir-Beclabuvir for HCV GT 1 UNITY-1 Trial: Patient Characteristics</vt:lpstr>
      <vt:lpstr>Daclatasvir-Asunaprevir-Beclabuvir for HCV GT 1 UNITY-1 Trial: Results</vt:lpstr>
      <vt:lpstr>Daclatasvir-Asunaprevir-Beclabuvir for HCV GT 1 UNITY-1 Trial: Virologic Failure</vt:lpstr>
      <vt:lpstr>Daclatasvir-Asunaprevir-Beclabuvir for HCV GT 1 UNITY-1 Trial: Adverse Events</vt:lpstr>
      <vt:lpstr>Daclatasvir-Asunaprevir-Beclabuvir for HCV GT 1 UNITY-1 Trial: Conclusion</vt:lpstr>
      <vt:lpstr>PowerPoint Presentation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Kent Unruh</cp:lastModifiedBy>
  <cp:revision>2998</cp:revision>
  <cp:lastPrinted>2011-04-18T21:48:04Z</cp:lastPrinted>
  <dcterms:created xsi:type="dcterms:W3CDTF">2010-11-28T05:36:22Z</dcterms:created>
  <dcterms:modified xsi:type="dcterms:W3CDTF">2017-03-10T19:53:03Z</dcterms:modified>
</cp:coreProperties>
</file>